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1.xml" ContentType="application/vnd.openxmlformats-officedocument.drawingml.chart+xml"/>
  <Override PartName="/ppt/charts/style3.xml" ContentType="application/vnd.ms-office.chartstyle+xml"/>
  <Override PartName="/ppt/charts/colors3.xml" ContentType="application/vnd.ms-office.chartcolorstyle+xml"/>
  <Override PartName="/ppt/charts/chart2.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sldIdLst>
    <p:sldId id="256" r:id="rId2"/>
    <p:sldId id="257" r:id="rId3"/>
    <p:sldId id="260" r:id="rId4"/>
    <p:sldId id="258" r:id="rId5"/>
    <p:sldId id="259" r:id="rId6"/>
    <p:sldId id="261" r:id="rId7"/>
    <p:sldId id="263" r:id="rId8"/>
    <p:sldId id="262" r:id="rId9"/>
    <p:sldId id="265" r:id="rId10"/>
    <p:sldId id="266" r:id="rId11"/>
    <p:sldId id="267" r:id="rId12"/>
    <p:sldId id="268" r:id="rId13"/>
    <p:sldId id="269" r:id="rId14"/>
    <p:sldId id="270" r:id="rId15"/>
    <p:sldId id="271" r:id="rId16"/>
    <p:sldId id="272" r:id="rId17"/>
    <p:sldId id="273" r:id="rId18"/>
    <p:sldId id="275" r:id="rId19"/>
    <p:sldId id="274"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86" d="100"/>
          <a:sy n="86" d="100"/>
        </p:scale>
        <p:origin x="4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Williams" userId="969d33b1f8a2d158" providerId="LiveId" clId="{861D0F69-5C9C-479B-8351-148F1B4AE19B}"/>
    <pc:docChg chg="modSld">
      <pc:chgData name="Anna Williams" userId="969d33b1f8a2d158" providerId="LiveId" clId="{861D0F69-5C9C-479B-8351-148F1B4AE19B}" dt="2019-11-26T12:58:47.110" v="0" actId="1035"/>
      <pc:docMkLst>
        <pc:docMk/>
      </pc:docMkLst>
      <pc:sldChg chg="modSp">
        <pc:chgData name="Anna Williams" userId="969d33b1f8a2d158" providerId="LiveId" clId="{861D0F69-5C9C-479B-8351-148F1B4AE19B}" dt="2019-11-26T12:58:47.110" v="0" actId="1035"/>
        <pc:sldMkLst>
          <pc:docMk/>
          <pc:sldMk cId="2662219130" sldId="260"/>
        </pc:sldMkLst>
        <pc:picChg chg="mod">
          <ac:chgData name="Anna Williams" userId="969d33b1f8a2d158" providerId="LiveId" clId="{861D0F69-5C9C-479B-8351-148F1B4AE19B}" dt="2019-11-26T12:58:47.110" v="0" actId="1035"/>
          <ac:picMkLst>
            <pc:docMk/>
            <pc:sldMk cId="2662219130" sldId="260"/>
            <ac:picMk id="6" creationId="{4B36DA16-A9D2-4673-B3FA-2A15B9B71BAE}"/>
          </ac:picMkLst>
        </pc:picChg>
      </pc:sldChg>
    </pc:docChg>
  </pc:docChgLst>
  <pc:docChgLst>
    <pc:chgData name="Anna Williams" userId="969d33b1f8a2d158" providerId="LiveId" clId="{79DB9EC4-9843-4D00-8C35-B36F21E074B8}"/>
    <pc:docChg chg="undo custSel mod addSld delSld modSld">
      <pc:chgData name="Anna Williams" userId="969d33b1f8a2d158" providerId="LiveId" clId="{79DB9EC4-9843-4D00-8C35-B36F21E074B8}" dt="2019-10-07T09:05:01.141" v="9042" actId="6549"/>
      <pc:docMkLst>
        <pc:docMk/>
      </pc:docMkLst>
      <pc:sldChg chg="addSp modSp">
        <pc:chgData name="Anna Williams" userId="969d33b1f8a2d158" providerId="LiveId" clId="{79DB9EC4-9843-4D00-8C35-B36F21E074B8}" dt="2019-10-07T06:58:31.408" v="8021" actId="1035"/>
        <pc:sldMkLst>
          <pc:docMk/>
          <pc:sldMk cId="3712924842" sldId="256"/>
        </pc:sldMkLst>
        <pc:spChg chg="mod">
          <ac:chgData name="Anna Williams" userId="969d33b1f8a2d158" providerId="LiveId" clId="{79DB9EC4-9843-4D00-8C35-B36F21E074B8}" dt="2019-10-07T06:58:07.607" v="7969" actId="1035"/>
          <ac:spMkLst>
            <pc:docMk/>
            <pc:sldMk cId="3712924842" sldId="256"/>
            <ac:spMk id="3" creationId="{C3EA16D3-8409-4D5C-ADFB-32D3884FA581}"/>
          </ac:spMkLst>
        </pc:spChg>
        <pc:picChg chg="mod">
          <ac:chgData name="Anna Williams" userId="969d33b1f8a2d158" providerId="LiveId" clId="{79DB9EC4-9843-4D00-8C35-B36F21E074B8}" dt="2019-10-07T06:58:31.408" v="8021" actId="1035"/>
          <ac:picMkLst>
            <pc:docMk/>
            <pc:sldMk cId="3712924842" sldId="256"/>
            <ac:picMk id="4" creationId="{D12CB67D-9B61-4225-9FD4-3A9952A343D2}"/>
          </ac:picMkLst>
        </pc:picChg>
        <pc:picChg chg="add mod">
          <ac:chgData name="Anna Williams" userId="969d33b1f8a2d158" providerId="LiveId" clId="{79DB9EC4-9843-4D00-8C35-B36F21E074B8}" dt="2019-10-07T06:57:56.361" v="7940" actId="1036"/>
          <ac:picMkLst>
            <pc:docMk/>
            <pc:sldMk cId="3712924842" sldId="256"/>
            <ac:picMk id="6" creationId="{C7F001E5-1143-4CB7-9B6E-CF1A5BDE89EC}"/>
          </ac:picMkLst>
        </pc:picChg>
        <pc:picChg chg="add mod">
          <ac:chgData name="Anna Williams" userId="969d33b1f8a2d158" providerId="LiveId" clId="{79DB9EC4-9843-4D00-8C35-B36F21E074B8}" dt="2019-10-07T06:57:51.680" v="7922" actId="1038"/>
          <ac:picMkLst>
            <pc:docMk/>
            <pc:sldMk cId="3712924842" sldId="256"/>
            <ac:picMk id="7" creationId="{BFDB3951-A6A5-4419-82FB-D39C26F35C51}"/>
          </ac:picMkLst>
        </pc:picChg>
      </pc:sldChg>
      <pc:sldChg chg="addSp delSp delDesignElem">
        <pc:chgData name="Anna Williams" userId="969d33b1f8a2d158" providerId="LiveId" clId="{79DB9EC4-9843-4D00-8C35-B36F21E074B8}" dt="2019-10-03T10:34:59.831" v="153"/>
        <pc:sldMkLst>
          <pc:docMk/>
          <pc:sldMk cId="1254647791" sldId="257"/>
        </pc:sldMkLst>
        <pc:spChg chg="add del">
          <ac:chgData name="Anna Williams" userId="969d33b1f8a2d158" providerId="LiveId" clId="{79DB9EC4-9843-4D00-8C35-B36F21E074B8}" dt="2019-10-03T10:34:59.831" v="153"/>
          <ac:spMkLst>
            <pc:docMk/>
            <pc:sldMk cId="1254647791" sldId="257"/>
            <ac:spMk id="15" creationId="{8D70B121-56F4-4848-B38B-182089D909FA}"/>
          </ac:spMkLst>
        </pc:spChg>
        <pc:cxnChg chg="add del">
          <ac:chgData name="Anna Williams" userId="969d33b1f8a2d158" providerId="LiveId" clId="{79DB9EC4-9843-4D00-8C35-B36F21E074B8}" dt="2019-10-03T10:34:59.831" v="153"/>
          <ac:cxnSpMkLst>
            <pc:docMk/>
            <pc:sldMk cId="1254647791" sldId="257"/>
            <ac:cxnSpMk id="19" creationId="{2D72A2C9-F3CA-4216-8BAD-FA4C970C3C4E}"/>
          </ac:cxnSpMkLst>
        </pc:cxnChg>
      </pc:sldChg>
      <pc:sldChg chg="addSp delSp delDesignElem">
        <pc:chgData name="Anna Williams" userId="969d33b1f8a2d158" providerId="LiveId" clId="{79DB9EC4-9843-4D00-8C35-B36F21E074B8}" dt="2019-10-03T10:34:59.831" v="153"/>
        <pc:sldMkLst>
          <pc:docMk/>
          <pc:sldMk cId="1410105177" sldId="258"/>
        </pc:sldMkLst>
        <pc:spChg chg="add del">
          <ac:chgData name="Anna Williams" userId="969d33b1f8a2d158" providerId="LiveId" clId="{79DB9EC4-9843-4D00-8C35-B36F21E074B8}" dt="2019-10-03T10:34:59.831" v="153"/>
          <ac:spMkLst>
            <pc:docMk/>
            <pc:sldMk cId="1410105177" sldId="258"/>
            <ac:spMk id="13" creationId="{3B854194-185D-494D-905C-7C7CB2E30F6E}"/>
          </ac:spMkLst>
        </pc:spChg>
        <pc:spChg chg="add del">
          <ac:chgData name="Anna Williams" userId="969d33b1f8a2d158" providerId="LiveId" clId="{79DB9EC4-9843-4D00-8C35-B36F21E074B8}" dt="2019-10-03T10:34:59.831" v="153"/>
          <ac:spMkLst>
            <pc:docMk/>
            <pc:sldMk cId="1410105177" sldId="258"/>
            <ac:spMk id="14" creationId="{B4F5FA0D-0104-4987-8241-EFF7C85B88DE}"/>
          </ac:spMkLst>
        </pc:spChg>
        <pc:picChg chg="add del">
          <ac:chgData name="Anna Williams" userId="969d33b1f8a2d158" providerId="LiveId" clId="{79DB9EC4-9843-4D00-8C35-B36F21E074B8}" dt="2019-10-03T10:34:59.831" v="153"/>
          <ac:picMkLst>
            <pc:docMk/>
            <pc:sldMk cId="1410105177" sldId="258"/>
            <ac:picMk id="12" creationId="{2897127E-6CEF-446C-BE87-93B7C46E49D1}"/>
          </ac:picMkLst>
        </pc:picChg>
      </pc:sldChg>
      <pc:sldChg chg="addSp delSp modSp delDesignElem">
        <pc:chgData name="Anna Williams" userId="969d33b1f8a2d158" providerId="LiveId" clId="{79DB9EC4-9843-4D00-8C35-B36F21E074B8}" dt="2019-10-03T10:34:59.831" v="153"/>
        <pc:sldMkLst>
          <pc:docMk/>
          <pc:sldMk cId="4022987032" sldId="259"/>
        </pc:sldMkLst>
        <pc:spChg chg="mod">
          <ac:chgData name="Anna Williams" userId="969d33b1f8a2d158" providerId="LiveId" clId="{79DB9EC4-9843-4D00-8C35-B36F21E074B8}" dt="2019-10-03T10:34:56.365" v="152"/>
          <ac:spMkLst>
            <pc:docMk/>
            <pc:sldMk cId="4022987032" sldId="259"/>
            <ac:spMk id="9" creationId="{8D952384-D280-40E0-8044-FA705E1E2F84}"/>
          </ac:spMkLst>
        </pc:spChg>
        <pc:cxnChg chg="add del">
          <ac:chgData name="Anna Williams" userId="969d33b1f8a2d158" providerId="LiveId" clId="{79DB9EC4-9843-4D00-8C35-B36F21E074B8}" dt="2019-10-03T10:34:59.831" v="153"/>
          <ac:cxnSpMkLst>
            <pc:docMk/>
            <pc:sldMk cId="4022987032" sldId="259"/>
            <ac:cxnSpMk id="16" creationId="{39B7FDC9-F0CE-43A7-9F2A-83DD09DC3453}"/>
          </ac:cxnSpMkLst>
        </pc:cxnChg>
      </pc:sldChg>
      <pc:sldChg chg="modSp">
        <pc:chgData name="Anna Williams" userId="969d33b1f8a2d158" providerId="LiveId" clId="{79DB9EC4-9843-4D00-8C35-B36F21E074B8}" dt="2019-10-07T06:59:29.673" v="8039" actId="1035"/>
        <pc:sldMkLst>
          <pc:docMk/>
          <pc:sldMk cId="1425031421" sldId="261"/>
        </pc:sldMkLst>
        <pc:picChg chg="mod">
          <ac:chgData name="Anna Williams" userId="969d33b1f8a2d158" providerId="LiveId" clId="{79DB9EC4-9843-4D00-8C35-B36F21E074B8}" dt="2019-10-07T06:59:29.673" v="8039" actId="1035"/>
          <ac:picMkLst>
            <pc:docMk/>
            <pc:sldMk cId="1425031421" sldId="261"/>
            <ac:picMk id="13" creationId="{145805F8-F3C4-43C4-A5FC-831DB26EC613}"/>
          </ac:picMkLst>
        </pc:picChg>
      </pc:sldChg>
      <pc:sldChg chg="del">
        <pc:chgData name="Anna Williams" userId="969d33b1f8a2d158" providerId="LiveId" clId="{79DB9EC4-9843-4D00-8C35-B36F21E074B8}" dt="2019-10-03T10:35:29.989" v="154" actId="2696"/>
        <pc:sldMkLst>
          <pc:docMk/>
          <pc:sldMk cId="1552709938" sldId="264"/>
        </pc:sldMkLst>
      </pc:sldChg>
      <pc:sldChg chg="addSp modSp">
        <pc:chgData name="Anna Williams" userId="969d33b1f8a2d158" providerId="LiveId" clId="{79DB9EC4-9843-4D00-8C35-B36F21E074B8}" dt="2019-10-07T07:18:09.402" v="8820" actId="1035"/>
        <pc:sldMkLst>
          <pc:docMk/>
          <pc:sldMk cId="1983889746" sldId="265"/>
        </pc:sldMkLst>
        <pc:spChg chg="mod">
          <ac:chgData name="Anna Williams" userId="969d33b1f8a2d158" providerId="LiveId" clId="{79DB9EC4-9843-4D00-8C35-B36F21E074B8}" dt="2019-10-07T07:15:14.943" v="8698" actId="6549"/>
          <ac:spMkLst>
            <pc:docMk/>
            <pc:sldMk cId="1983889746" sldId="265"/>
            <ac:spMk id="2" creationId="{0FBF4062-029D-475C-A61C-DD2034DE9CB8}"/>
          </ac:spMkLst>
        </pc:spChg>
        <pc:spChg chg="mod">
          <ac:chgData name="Anna Williams" userId="969d33b1f8a2d158" providerId="LiveId" clId="{79DB9EC4-9843-4D00-8C35-B36F21E074B8}" dt="2019-10-07T07:15:22.497" v="8700" actId="14100"/>
          <ac:spMkLst>
            <pc:docMk/>
            <pc:sldMk cId="1983889746" sldId="265"/>
            <ac:spMk id="3" creationId="{7DF183D2-02DF-4680-8F58-0018DF7B609B}"/>
          </ac:spMkLst>
        </pc:spChg>
        <pc:spChg chg="add mod">
          <ac:chgData name="Anna Williams" userId="969d33b1f8a2d158" providerId="LiveId" clId="{79DB9EC4-9843-4D00-8C35-B36F21E074B8}" dt="2019-10-07T07:17:14.526" v="8769" actId="14100"/>
          <ac:spMkLst>
            <pc:docMk/>
            <pc:sldMk cId="1983889746" sldId="265"/>
            <ac:spMk id="6" creationId="{49D5638A-54D5-4F3F-95B6-C524FCBEBC7E}"/>
          </ac:spMkLst>
        </pc:spChg>
        <pc:spChg chg="add mod">
          <ac:chgData name="Anna Williams" userId="969d33b1f8a2d158" providerId="LiveId" clId="{79DB9EC4-9843-4D00-8C35-B36F21E074B8}" dt="2019-10-07T07:17:30.740" v="8803" actId="6549"/>
          <ac:spMkLst>
            <pc:docMk/>
            <pc:sldMk cId="1983889746" sldId="265"/>
            <ac:spMk id="7" creationId="{FA7ABB21-FF30-4D67-AEFD-00E799275E0D}"/>
          </ac:spMkLst>
        </pc:spChg>
        <pc:grpChg chg="add mod">
          <ac:chgData name="Anna Williams" userId="969d33b1f8a2d158" providerId="LiveId" clId="{79DB9EC4-9843-4D00-8C35-B36F21E074B8}" dt="2019-10-07T07:14:49.677" v="8658" actId="14100"/>
          <ac:grpSpMkLst>
            <pc:docMk/>
            <pc:sldMk cId="1983889746" sldId="265"/>
            <ac:grpSpMk id="4" creationId="{2C4CABA4-4D44-490A-95E2-421C33F25F32}"/>
          </ac:grpSpMkLst>
        </pc:grpChg>
        <pc:picChg chg="mod ord">
          <ac:chgData name="Anna Williams" userId="969d33b1f8a2d158" providerId="LiveId" clId="{79DB9EC4-9843-4D00-8C35-B36F21E074B8}" dt="2019-10-07T07:18:09.402" v="8820" actId="1035"/>
          <ac:picMkLst>
            <pc:docMk/>
            <pc:sldMk cId="1983889746" sldId="265"/>
            <ac:picMk id="5" creationId="{2C460D10-FD02-4ACE-A2A8-24CD92F20C70}"/>
          </ac:picMkLst>
        </pc:picChg>
      </pc:sldChg>
      <pc:sldChg chg="addSp delSp modSp add">
        <pc:chgData name="Anna Williams" userId="969d33b1f8a2d158" providerId="LiveId" clId="{79DB9EC4-9843-4D00-8C35-B36F21E074B8}" dt="2019-10-03T11:04:33.575" v="1122" actId="1037"/>
        <pc:sldMkLst>
          <pc:docMk/>
          <pc:sldMk cId="36714156" sldId="266"/>
        </pc:sldMkLst>
        <pc:picChg chg="add mod modCrop">
          <ac:chgData name="Anna Williams" userId="969d33b1f8a2d158" providerId="LiveId" clId="{79DB9EC4-9843-4D00-8C35-B36F21E074B8}" dt="2019-10-03T11:04:33.575" v="1122" actId="1037"/>
          <ac:picMkLst>
            <pc:docMk/>
            <pc:sldMk cId="36714156" sldId="266"/>
            <ac:picMk id="3" creationId="{40CA02A3-83C7-468A-B2E0-FD079D55DF02}"/>
          </ac:picMkLst>
        </pc:picChg>
        <pc:picChg chg="del">
          <ac:chgData name="Anna Williams" userId="969d33b1f8a2d158" providerId="LiveId" clId="{79DB9EC4-9843-4D00-8C35-B36F21E074B8}" dt="2019-10-03T10:31:16.811" v="63" actId="478"/>
          <ac:picMkLst>
            <pc:docMk/>
            <pc:sldMk cId="36714156" sldId="266"/>
            <ac:picMk id="6" creationId="{4B36DA16-A9D2-4673-B3FA-2A15B9B71BAE}"/>
          </ac:picMkLst>
        </pc:picChg>
      </pc:sldChg>
      <pc:sldChg chg="modSp add del">
        <pc:chgData name="Anna Williams" userId="969d33b1f8a2d158" providerId="LiveId" clId="{79DB9EC4-9843-4D00-8C35-B36F21E074B8}" dt="2019-10-03T10:28:18.642" v="61" actId="2696"/>
        <pc:sldMkLst>
          <pc:docMk/>
          <pc:sldMk cId="2935153336" sldId="266"/>
        </pc:sldMkLst>
        <pc:spChg chg="mod">
          <ac:chgData name="Anna Williams" userId="969d33b1f8a2d158" providerId="LiveId" clId="{79DB9EC4-9843-4D00-8C35-B36F21E074B8}" dt="2019-10-03T10:28:07.829" v="60" actId="14100"/>
          <ac:spMkLst>
            <pc:docMk/>
            <pc:sldMk cId="2935153336" sldId="266"/>
            <ac:spMk id="4" creationId="{515E9A3B-5FC0-4DAD-9B2D-E2D24441501D}"/>
          </ac:spMkLst>
        </pc:spChg>
      </pc:sldChg>
      <pc:sldChg chg="addSp delSp modSp add mod setBg">
        <pc:chgData name="Anna Williams" userId="969d33b1f8a2d158" providerId="LiveId" clId="{79DB9EC4-9843-4D00-8C35-B36F21E074B8}" dt="2019-10-07T09:05:01.141" v="9042" actId="6549"/>
        <pc:sldMkLst>
          <pc:docMk/>
          <pc:sldMk cId="486162504" sldId="267"/>
        </pc:sldMkLst>
        <pc:spChg chg="mod ord">
          <ac:chgData name="Anna Williams" userId="969d33b1f8a2d158" providerId="LiveId" clId="{79DB9EC4-9843-4D00-8C35-B36F21E074B8}" dt="2019-10-03T11:09:48.680" v="1376" actId="1036"/>
          <ac:spMkLst>
            <pc:docMk/>
            <pc:sldMk cId="486162504" sldId="267"/>
            <ac:spMk id="2" creationId="{214ED708-4490-487F-B6AB-63D87F0DAB98}"/>
          </ac:spMkLst>
        </pc:spChg>
        <pc:spChg chg="del">
          <ac:chgData name="Anna Williams" userId="969d33b1f8a2d158" providerId="LiveId" clId="{79DB9EC4-9843-4D00-8C35-B36F21E074B8}" dt="2019-10-03T10:37:17.307" v="156"/>
          <ac:spMkLst>
            <pc:docMk/>
            <pc:sldMk cId="486162504" sldId="267"/>
            <ac:spMk id="3" creationId="{A5796996-4CEB-40B7-827B-9DC6D8148F91}"/>
          </ac:spMkLst>
        </pc:spChg>
        <pc:spChg chg="add mod">
          <ac:chgData name="Anna Williams" userId="969d33b1f8a2d158" providerId="LiveId" clId="{79DB9EC4-9843-4D00-8C35-B36F21E074B8}" dt="2019-10-07T09:05:01.141" v="9042" actId="6549"/>
          <ac:spMkLst>
            <pc:docMk/>
            <pc:sldMk cId="486162504" sldId="267"/>
            <ac:spMk id="8" creationId="{D4866991-91F1-414E-A429-7CDB5D431B51}"/>
          </ac:spMkLst>
        </pc:spChg>
        <pc:spChg chg="add del">
          <ac:chgData name="Anna Williams" userId="969d33b1f8a2d158" providerId="LiveId" clId="{79DB9EC4-9843-4D00-8C35-B36F21E074B8}" dt="2019-10-03T10:50:59.713" v="623" actId="26606"/>
          <ac:spMkLst>
            <pc:docMk/>
            <pc:sldMk cId="486162504" sldId="267"/>
            <ac:spMk id="11" creationId="{3CD9DF72-87A3-404E-A828-84CBF11A8303}"/>
          </ac:spMkLst>
        </pc:spChg>
        <pc:spChg chg="add del">
          <ac:chgData name="Anna Williams" userId="969d33b1f8a2d158" providerId="LiveId" clId="{79DB9EC4-9843-4D00-8C35-B36F21E074B8}" dt="2019-10-03T10:51:15.620" v="625" actId="26606"/>
          <ac:spMkLst>
            <pc:docMk/>
            <pc:sldMk cId="486162504" sldId="267"/>
            <ac:spMk id="18" creationId="{E862BE82-D00D-42C1-BF16-93AA37870C32}"/>
          </ac:spMkLst>
        </pc:spChg>
        <pc:spChg chg="add del">
          <ac:chgData name="Anna Williams" userId="969d33b1f8a2d158" providerId="LiveId" clId="{79DB9EC4-9843-4D00-8C35-B36F21E074B8}" dt="2019-10-03T10:51:15.620" v="625" actId="26606"/>
          <ac:spMkLst>
            <pc:docMk/>
            <pc:sldMk cId="486162504" sldId="267"/>
            <ac:spMk id="20" creationId="{F6D92C2D-1D3D-4974-918C-06579FB354A9}"/>
          </ac:spMkLst>
        </pc:spChg>
        <pc:spChg chg="add del">
          <ac:chgData name="Anna Williams" userId="969d33b1f8a2d158" providerId="LiveId" clId="{79DB9EC4-9843-4D00-8C35-B36F21E074B8}" dt="2019-10-03T10:51:30.250" v="628" actId="26606"/>
          <ac:spMkLst>
            <pc:docMk/>
            <pc:sldMk cId="486162504" sldId="267"/>
            <ac:spMk id="25" creationId="{E862BE82-D00D-42C1-BF16-93AA37870C32}"/>
          </ac:spMkLst>
        </pc:spChg>
        <pc:spChg chg="add del">
          <ac:chgData name="Anna Williams" userId="969d33b1f8a2d158" providerId="LiveId" clId="{79DB9EC4-9843-4D00-8C35-B36F21E074B8}" dt="2019-10-03T10:51:30.250" v="628" actId="26606"/>
          <ac:spMkLst>
            <pc:docMk/>
            <pc:sldMk cId="486162504" sldId="267"/>
            <ac:spMk id="27" creationId="{F6D92C2D-1D3D-4974-918C-06579FB354A9}"/>
          </ac:spMkLst>
        </pc:spChg>
        <pc:spChg chg="add">
          <ac:chgData name="Anna Williams" userId="969d33b1f8a2d158" providerId="LiveId" clId="{79DB9EC4-9843-4D00-8C35-B36F21E074B8}" dt="2019-10-03T10:51:30.250" v="628" actId="26606"/>
          <ac:spMkLst>
            <pc:docMk/>
            <pc:sldMk cId="486162504" sldId="267"/>
            <ac:spMk id="32" creationId="{E862BE82-D00D-42C1-BF16-93AA37870C32}"/>
          </ac:spMkLst>
        </pc:spChg>
        <pc:spChg chg="add">
          <ac:chgData name="Anna Williams" userId="969d33b1f8a2d158" providerId="LiveId" clId="{79DB9EC4-9843-4D00-8C35-B36F21E074B8}" dt="2019-10-03T10:51:30.250" v="628" actId="26606"/>
          <ac:spMkLst>
            <pc:docMk/>
            <pc:sldMk cId="486162504" sldId="267"/>
            <ac:spMk id="34" creationId="{F6D92C2D-1D3D-4974-918C-06579FB354A9}"/>
          </ac:spMkLst>
        </pc:spChg>
        <pc:picChg chg="add mod">
          <ac:chgData name="Anna Williams" userId="969d33b1f8a2d158" providerId="LiveId" clId="{79DB9EC4-9843-4D00-8C35-B36F21E074B8}" dt="2019-10-03T10:51:30.250" v="628" actId="26606"/>
          <ac:picMkLst>
            <pc:docMk/>
            <pc:sldMk cId="486162504" sldId="267"/>
            <ac:picMk id="4" creationId="{204997E6-7128-4F9D-A9F9-55E651952B70}"/>
          </ac:picMkLst>
        </pc:picChg>
        <pc:cxnChg chg="add del">
          <ac:chgData name="Anna Williams" userId="969d33b1f8a2d158" providerId="LiveId" clId="{79DB9EC4-9843-4D00-8C35-B36F21E074B8}" dt="2019-10-03T10:50:59.713" v="623" actId="26606"/>
          <ac:cxnSpMkLst>
            <pc:docMk/>
            <pc:sldMk cId="486162504" sldId="267"/>
            <ac:cxnSpMk id="13" creationId="{20E3A342-4D61-4E3F-AF90-1AB42AEB96CC}"/>
          </ac:cxnSpMkLst>
        </pc:cxnChg>
      </pc:sldChg>
      <pc:sldChg chg="addSp modSp add">
        <pc:chgData name="Anna Williams" userId="969d33b1f8a2d158" providerId="LiveId" clId="{79DB9EC4-9843-4D00-8C35-B36F21E074B8}" dt="2019-10-03T11:31:42.312" v="1949" actId="20577"/>
        <pc:sldMkLst>
          <pc:docMk/>
          <pc:sldMk cId="291274575" sldId="268"/>
        </pc:sldMkLst>
        <pc:spChg chg="mod">
          <ac:chgData name="Anna Williams" userId="969d33b1f8a2d158" providerId="LiveId" clId="{79DB9EC4-9843-4D00-8C35-B36F21E074B8}" dt="2019-10-03T11:31:15.016" v="1919" actId="1035"/>
          <ac:spMkLst>
            <pc:docMk/>
            <pc:sldMk cId="291274575" sldId="268"/>
            <ac:spMk id="2" creationId="{F032D423-E41D-4D92-A44C-ECDF22A33FEB}"/>
          </ac:spMkLst>
        </pc:spChg>
        <pc:spChg chg="mod">
          <ac:chgData name="Anna Williams" userId="969d33b1f8a2d158" providerId="LiveId" clId="{79DB9EC4-9843-4D00-8C35-B36F21E074B8}" dt="2019-10-03T11:31:42.312" v="1949" actId="20577"/>
          <ac:spMkLst>
            <pc:docMk/>
            <pc:sldMk cId="291274575" sldId="268"/>
            <ac:spMk id="3" creationId="{0A9F6989-1C00-4C94-9819-7C10FFF4519F}"/>
          </ac:spMkLst>
        </pc:spChg>
        <pc:spChg chg="add mod">
          <ac:chgData name="Anna Williams" userId="969d33b1f8a2d158" providerId="LiveId" clId="{79DB9EC4-9843-4D00-8C35-B36F21E074B8}" dt="2019-10-03T11:31:18.979" v="1925" actId="1035"/>
          <ac:spMkLst>
            <pc:docMk/>
            <pc:sldMk cId="291274575" sldId="268"/>
            <ac:spMk id="4" creationId="{2C152EB7-64D6-4D89-899C-4D7CF4D18938}"/>
          </ac:spMkLst>
        </pc:spChg>
      </pc:sldChg>
      <pc:sldChg chg="modSp add">
        <pc:chgData name="Anna Williams" userId="969d33b1f8a2d158" providerId="LiveId" clId="{79DB9EC4-9843-4D00-8C35-B36F21E074B8}" dt="2019-10-03T14:36:09.486" v="7617" actId="14100"/>
        <pc:sldMkLst>
          <pc:docMk/>
          <pc:sldMk cId="449566994" sldId="269"/>
        </pc:sldMkLst>
        <pc:spChg chg="mod">
          <ac:chgData name="Anna Williams" userId="969d33b1f8a2d158" providerId="LiveId" clId="{79DB9EC4-9843-4D00-8C35-B36F21E074B8}" dt="2019-10-03T14:36:09.486" v="7617" actId="14100"/>
          <ac:spMkLst>
            <pc:docMk/>
            <pc:sldMk cId="449566994" sldId="269"/>
            <ac:spMk id="4" creationId="{515E9A3B-5FC0-4DAD-9B2D-E2D24441501D}"/>
          </ac:spMkLst>
        </pc:spChg>
      </pc:sldChg>
      <pc:sldChg chg="addSp delSp modSp add del">
        <pc:chgData name="Anna Williams" userId="969d33b1f8a2d158" providerId="LiveId" clId="{79DB9EC4-9843-4D00-8C35-B36F21E074B8}" dt="2019-10-03T11:36:40.133" v="2032" actId="2696"/>
        <pc:sldMkLst>
          <pc:docMk/>
          <pc:sldMk cId="2081312996" sldId="269"/>
        </pc:sldMkLst>
        <pc:spChg chg="mod">
          <ac:chgData name="Anna Williams" userId="969d33b1f8a2d158" providerId="LiveId" clId="{79DB9EC4-9843-4D00-8C35-B36F21E074B8}" dt="2019-10-03T11:35:18.202" v="2031" actId="12788"/>
          <ac:spMkLst>
            <pc:docMk/>
            <pc:sldMk cId="2081312996" sldId="269"/>
            <ac:spMk id="4" creationId="{515E9A3B-5FC0-4DAD-9B2D-E2D24441501D}"/>
          </ac:spMkLst>
        </pc:spChg>
        <pc:picChg chg="del mod">
          <ac:chgData name="Anna Williams" userId="969d33b1f8a2d158" providerId="LiveId" clId="{79DB9EC4-9843-4D00-8C35-B36F21E074B8}" dt="2019-10-03T11:32:30.158" v="1978" actId="478"/>
          <ac:picMkLst>
            <pc:docMk/>
            <pc:sldMk cId="2081312996" sldId="269"/>
            <ac:picMk id="3" creationId="{40CA02A3-83C7-468A-B2E0-FD079D55DF02}"/>
          </ac:picMkLst>
        </pc:picChg>
        <pc:picChg chg="add mod modCrop">
          <ac:chgData name="Anna Williams" userId="969d33b1f8a2d158" providerId="LiveId" clId="{79DB9EC4-9843-4D00-8C35-B36F21E074B8}" dt="2019-10-03T11:34:58.650" v="2030" actId="12788"/>
          <ac:picMkLst>
            <pc:docMk/>
            <pc:sldMk cId="2081312996" sldId="269"/>
            <ac:picMk id="5" creationId="{4E6C660B-3CBF-41B2-BCA6-B91E79B90FCA}"/>
          </ac:picMkLst>
        </pc:picChg>
      </pc:sldChg>
      <pc:sldChg chg="addSp modSp add">
        <pc:chgData name="Anna Williams" userId="969d33b1f8a2d158" providerId="LiveId" clId="{79DB9EC4-9843-4D00-8C35-B36F21E074B8}" dt="2019-10-03T13:39:41.533" v="4496" actId="207"/>
        <pc:sldMkLst>
          <pc:docMk/>
          <pc:sldMk cId="112675598" sldId="270"/>
        </pc:sldMkLst>
        <pc:spChg chg="mod">
          <ac:chgData name="Anna Williams" userId="969d33b1f8a2d158" providerId="LiveId" clId="{79DB9EC4-9843-4D00-8C35-B36F21E074B8}" dt="2019-10-03T12:58:15.834" v="3348" actId="1076"/>
          <ac:spMkLst>
            <pc:docMk/>
            <pc:sldMk cId="112675598" sldId="270"/>
            <ac:spMk id="2" creationId="{47513D11-D1F8-4BF0-8D78-90D50C6C03D7}"/>
          </ac:spMkLst>
        </pc:spChg>
        <pc:spChg chg="add mod">
          <ac:chgData name="Anna Williams" userId="969d33b1f8a2d158" providerId="LiveId" clId="{79DB9EC4-9843-4D00-8C35-B36F21E074B8}" dt="2019-10-03T13:39:41.533" v="4496" actId="207"/>
          <ac:spMkLst>
            <pc:docMk/>
            <pc:sldMk cId="112675598" sldId="270"/>
            <ac:spMk id="3" creationId="{DD02823A-515D-46D7-A2AF-DDF40996DAE1}"/>
          </ac:spMkLst>
        </pc:spChg>
        <pc:picChg chg="add mod modCrop">
          <ac:chgData name="Anna Williams" userId="969d33b1f8a2d158" providerId="LiveId" clId="{79DB9EC4-9843-4D00-8C35-B36F21E074B8}" dt="2019-10-03T13:00:04.868" v="3481" actId="1038"/>
          <ac:picMkLst>
            <pc:docMk/>
            <pc:sldMk cId="112675598" sldId="270"/>
            <ac:picMk id="5" creationId="{612E1034-95F9-4FD6-B58B-ADB9DF95039F}"/>
          </ac:picMkLst>
        </pc:picChg>
      </pc:sldChg>
      <pc:sldChg chg="addSp modSp add">
        <pc:chgData name="Anna Williams" userId="969d33b1f8a2d158" providerId="LiveId" clId="{79DB9EC4-9843-4D00-8C35-B36F21E074B8}" dt="2019-10-03T13:39:34.715" v="4495" actId="207"/>
        <pc:sldMkLst>
          <pc:docMk/>
          <pc:sldMk cId="3317095581" sldId="271"/>
        </pc:sldMkLst>
        <pc:spChg chg="mod">
          <ac:chgData name="Anna Williams" userId="969d33b1f8a2d158" providerId="LiveId" clId="{79DB9EC4-9843-4D00-8C35-B36F21E074B8}" dt="2019-10-03T13:01:30.921" v="3528" actId="1036"/>
          <ac:spMkLst>
            <pc:docMk/>
            <pc:sldMk cId="3317095581" sldId="271"/>
            <ac:spMk id="2" creationId="{47513D11-D1F8-4BF0-8D78-90D50C6C03D7}"/>
          </ac:spMkLst>
        </pc:spChg>
        <pc:spChg chg="mod">
          <ac:chgData name="Anna Williams" userId="969d33b1f8a2d158" providerId="LiveId" clId="{79DB9EC4-9843-4D00-8C35-B36F21E074B8}" dt="2019-10-03T13:39:34.715" v="4495" actId="207"/>
          <ac:spMkLst>
            <pc:docMk/>
            <pc:sldMk cId="3317095581" sldId="271"/>
            <ac:spMk id="3" creationId="{DD02823A-515D-46D7-A2AF-DDF40996DAE1}"/>
          </ac:spMkLst>
        </pc:spChg>
        <pc:picChg chg="add mod">
          <ac:chgData name="Anna Williams" userId="969d33b1f8a2d158" providerId="LiveId" clId="{79DB9EC4-9843-4D00-8C35-B36F21E074B8}" dt="2019-10-03T13:01:47.401" v="3588" actId="1035"/>
          <ac:picMkLst>
            <pc:docMk/>
            <pc:sldMk cId="3317095581" sldId="271"/>
            <ac:picMk id="4" creationId="{3B94A748-4001-4EF9-8F6C-22D19C91BE52}"/>
          </ac:picMkLst>
        </pc:picChg>
      </pc:sldChg>
      <pc:sldChg chg="addSp delSp modSp add">
        <pc:chgData name="Anna Williams" userId="969d33b1f8a2d158" providerId="LiveId" clId="{79DB9EC4-9843-4D00-8C35-B36F21E074B8}" dt="2019-10-03T13:39:25.061" v="4494" actId="27636"/>
        <pc:sldMkLst>
          <pc:docMk/>
          <pc:sldMk cId="435001815" sldId="272"/>
        </pc:sldMkLst>
        <pc:spChg chg="mod">
          <ac:chgData name="Anna Williams" userId="969d33b1f8a2d158" providerId="LiveId" clId="{79DB9EC4-9843-4D00-8C35-B36F21E074B8}" dt="2019-10-03T13:02:57.160" v="3622" actId="1035"/>
          <ac:spMkLst>
            <pc:docMk/>
            <pc:sldMk cId="435001815" sldId="272"/>
            <ac:spMk id="2" creationId="{47513D11-D1F8-4BF0-8D78-90D50C6C03D7}"/>
          </ac:spMkLst>
        </pc:spChg>
        <pc:spChg chg="mod">
          <ac:chgData name="Anna Williams" userId="969d33b1f8a2d158" providerId="LiveId" clId="{79DB9EC4-9843-4D00-8C35-B36F21E074B8}" dt="2019-10-03T13:39:25.061" v="4494" actId="27636"/>
          <ac:spMkLst>
            <pc:docMk/>
            <pc:sldMk cId="435001815" sldId="272"/>
            <ac:spMk id="3" creationId="{DD02823A-515D-46D7-A2AF-DDF40996DAE1}"/>
          </ac:spMkLst>
        </pc:spChg>
        <pc:picChg chg="del">
          <ac:chgData name="Anna Williams" userId="969d33b1f8a2d158" providerId="LiveId" clId="{79DB9EC4-9843-4D00-8C35-B36F21E074B8}" dt="2019-10-03T13:00:49.884" v="3510" actId="478"/>
          <ac:picMkLst>
            <pc:docMk/>
            <pc:sldMk cId="435001815" sldId="272"/>
            <ac:picMk id="4" creationId="{3B94A748-4001-4EF9-8F6C-22D19C91BE52}"/>
          </ac:picMkLst>
        </pc:picChg>
        <pc:picChg chg="add mod modCrop">
          <ac:chgData name="Anna Williams" userId="969d33b1f8a2d158" providerId="LiveId" clId="{79DB9EC4-9843-4D00-8C35-B36F21E074B8}" dt="2019-10-03T13:27:18.452" v="4173"/>
          <ac:picMkLst>
            <pc:docMk/>
            <pc:sldMk cId="435001815" sldId="272"/>
            <ac:picMk id="6" creationId="{D5F292A8-49E6-4AF7-A96E-222AA6FE3EF8}"/>
          </ac:picMkLst>
        </pc:picChg>
      </pc:sldChg>
      <pc:sldChg chg="addSp delSp modSp add del">
        <pc:chgData name="Anna Williams" userId="969d33b1f8a2d158" providerId="LiveId" clId="{79DB9EC4-9843-4D00-8C35-B36F21E074B8}" dt="2019-10-03T13:42:41.126" v="4562" actId="2696"/>
        <pc:sldMkLst>
          <pc:docMk/>
          <pc:sldMk cId="730591706" sldId="273"/>
        </pc:sldMkLst>
        <pc:spChg chg="mod">
          <ac:chgData name="Anna Williams" userId="969d33b1f8a2d158" providerId="LiveId" clId="{79DB9EC4-9843-4D00-8C35-B36F21E074B8}" dt="2019-10-03T13:40:20.019" v="4509" actId="14100"/>
          <ac:spMkLst>
            <pc:docMk/>
            <pc:sldMk cId="730591706" sldId="273"/>
            <ac:spMk id="4" creationId="{515E9A3B-5FC0-4DAD-9B2D-E2D24441501D}"/>
          </ac:spMkLst>
        </pc:spChg>
        <pc:picChg chg="add mod modCrop">
          <ac:chgData name="Anna Williams" userId="969d33b1f8a2d158" providerId="LiveId" clId="{79DB9EC4-9843-4D00-8C35-B36F21E074B8}" dt="2019-10-03T13:42:25.468" v="4561"/>
          <ac:picMkLst>
            <pc:docMk/>
            <pc:sldMk cId="730591706" sldId="273"/>
            <ac:picMk id="3" creationId="{AF6772F2-3C7C-47D7-A37E-E4A3B82234ED}"/>
          </ac:picMkLst>
        </pc:picChg>
        <pc:picChg chg="del">
          <ac:chgData name="Anna Williams" userId="969d33b1f8a2d158" providerId="LiveId" clId="{79DB9EC4-9843-4D00-8C35-B36F21E074B8}" dt="2019-10-03T13:40:22.590" v="4510" actId="478"/>
          <ac:picMkLst>
            <pc:docMk/>
            <pc:sldMk cId="730591706" sldId="273"/>
            <ac:picMk id="5" creationId="{4E6C660B-3CBF-41B2-BCA6-B91E79B90FCA}"/>
          </ac:picMkLst>
        </pc:picChg>
      </pc:sldChg>
      <pc:sldChg chg="add">
        <pc:chgData name="Anna Williams" userId="969d33b1f8a2d158" providerId="LiveId" clId="{79DB9EC4-9843-4D00-8C35-B36F21E074B8}" dt="2019-10-03T13:42:47.987" v="4563"/>
        <pc:sldMkLst>
          <pc:docMk/>
          <pc:sldMk cId="3454623307" sldId="273"/>
        </pc:sldMkLst>
      </pc:sldChg>
      <pc:sldChg chg="addSp modSp add">
        <pc:chgData name="Anna Williams" userId="969d33b1f8a2d158" providerId="LiveId" clId="{79DB9EC4-9843-4D00-8C35-B36F21E074B8}" dt="2019-10-07T08:54:53.447" v="9016" actId="20577"/>
        <pc:sldMkLst>
          <pc:docMk/>
          <pc:sldMk cId="1127141078" sldId="274"/>
        </pc:sldMkLst>
        <pc:spChg chg="add mod">
          <ac:chgData name="Anna Williams" userId="969d33b1f8a2d158" providerId="LiveId" clId="{79DB9EC4-9843-4D00-8C35-B36F21E074B8}" dt="2019-10-03T13:56:00.627" v="5484" actId="14100"/>
          <ac:spMkLst>
            <pc:docMk/>
            <pc:sldMk cId="1127141078" sldId="274"/>
            <ac:spMk id="5" creationId="{8DE2FBE2-69C4-4C3B-97C3-875BFDFBAF9F}"/>
          </ac:spMkLst>
        </pc:spChg>
        <pc:spChg chg="add mod">
          <ac:chgData name="Anna Williams" userId="969d33b1f8a2d158" providerId="LiveId" clId="{79DB9EC4-9843-4D00-8C35-B36F21E074B8}" dt="2019-10-03T13:48:01.273" v="4936" actId="1038"/>
          <ac:spMkLst>
            <pc:docMk/>
            <pc:sldMk cId="1127141078" sldId="274"/>
            <ac:spMk id="6" creationId="{CE70E1C5-1E24-4AC1-BB1B-AA7ADA5F8137}"/>
          </ac:spMkLst>
        </pc:spChg>
        <pc:spChg chg="add mod">
          <ac:chgData name="Anna Williams" userId="969d33b1f8a2d158" providerId="LiveId" clId="{79DB9EC4-9843-4D00-8C35-B36F21E074B8}" dt="2019-10-03T13:56:50.153" v="5485" actId="242"/>
          <ac:spMkLst>
            <pc:docMk/>
            <pc:sldMk cId="1127141078" sldId="274"/>
            <ac:spMk id="9" creationId="{10230E2F-D918-4868-AE1F-F81331AE3DFD}"/>
          </ac:spMkLst>
        </pc:spChg>
        <pc:spChg chg="add mod ord">
          <ac:chgData name="Anna Williams" userId="969d33b1f8a2d158" providerId="LiveId" clId="{79DB9EC4-9843-4D00-8C35-B36F21E074B8}" dt="2019-10-03T13:47:54.690" v="4912" actId="1036"/>
          <ac:spMkLst>
            <pc:docMk/>
            <pc:sldMk cId="1127141078" sldId="274"/>
            <ac:spMk id="10" creationId="{0E61D2BB-2BF4-4E5B-8994-AB6E250A881E}"/>
          </ac:spMkLst>
        </pc:spChg>
        <pc:spChg chg="add mod">
          <ac:chgData name="Anna Williams" userId="969d33b1f8a2d158" providerId="LiveId" clId="{79DB9EC4-9843-4D00-8C35-B36F21E074B8}" dt="2019-10-03T13:49:58.085" v="5109" actId="1035"/>
          <ac:spMkLst>
            <pc:docMk/>
            <pc:sldMk cId="1127141078" sldId="274"/>
            <ac:spMk id="12" creationId="{B48DC3D3-4EF0-426F-AD07-0772447E15CF}"/>
          </ac:spMkLst>
        </pc:spChg>
        <pc:spChg chg="add mod">
          <ac:chgData name="Anna Williams" userId="969d33b1f8a2d158" providerId="LiveId" clId="{79DB9EC4-9843-4D00-8C35-B36F21E074B8}" dt="2019-10-03T13:55:18.835" v="5448" actId="1037"/>
          <ac:spMkLst>
            <pc:docMk/>
            <pc:sldMk cId="1127141078" sldId="274"/>
            <ac:spMk id="13" creationId="{31528195-4D0E-4B69-88C5-28EFB97123D9}"/>
          </ac:spMkLst>
        </pc:spChg>
        <pc:spChg chg="add mod">
          <ac:chgData name="Anna Williams" userId="969d33b1f8a2d158" providerId="LiveId" clId="{79DB9EC4-9843-4D00-8C35-B36F21E074B8}" dt="2019-10-03T13:55:47.046" v="5483" actId="14100"/>
          <ac:spMkLst>
            <pc:docMk/>
            <pc:sldMk cId="1127141078" sldId="274"/>
            <ac:spMk id="19" creationId="{9DA251BD-E1D4-4030-98B2-7D537DDFCAFB}"/>
          </ac:spMkLst>
        </pc:spChg>
        <pc:spChg chg="add mod">
          <ac:chgData name="Anna Williams" userId="969d33b1f8a2d158" providerId="LiveId" clId="{79DB9EC4-9843-4D00-8C35-B36F21E074B8}" dt="2019-10-07T08:32:06.133" v="8853" actId="1037"/>
          <ac:spMkLst>
            <pc:docMk/>
            <pc:sldMk cId="1127141078" sldId="274"/>
            <ac:spMk id="20" creationId="{E801FF23-BC78-4BE9-A6F6-30CBDEA3557E}"/>
          </ac:spMkLst>
        </pc:spChg>
        <pc:spChg chg="add mod">
          <ac:chgData name="Anna Williams" userId="969d33b1f8a2d158" providerId="LiveId" clId="{79DB9EC4-9843-4D00-8C35-B36F21E074B8}" dt="2019-10-07T08:33:21.852" v="8978" actId="1036"/>
          <ac:spMkLst>
            <pc:docMk/>
            <pc:sldMk cId="1127141078" sldId="274"/>
            <ac:spMk id="21" creationId="{657CF736-224B-4215-A9D9-65CE025447D0}"/>
          </ac:spMkLst>
        </pc:spChg>
        <pc:spChg chg="add mod">
          <ac:chgData name="Anna Williams" userId="969d33b1f8a2d158" providerId="LiveId" clId="{79DB9EC4-9843-4D00-8C35-B36F21E074B8}" dt="2019-10-07T08:54:53.447" v="9016" actId="20577"/>
          <ac:spMkLst>
            <pc:docMk/>
            <pc:sldMk cId="1127141078" sldId="274"/>
            <ac:spMk id="22" creationId="{7244E79A-9597-4458-80D5-559E9B3791C5}"/>
          </ac:spMkLst>
        </pc:spChg>
        <pc:spChg chg="add mod">
          <ac:chgData name="Anna Williams" userId="969d33b1f8a2d158" providerId="LiveId" clId="{79DB9EC4-9843-4D00-8C35-B36F21E074B8}" dt="2019-10-03T13:49:03.548" v="5020" actId="14100"/>
          <ac:spMkLst>
            <pc:docMk/>
            <pc:sldMk cId="1127141078" sldId="274"/>
            <ac:spMk id="23" creationId="{39119D07-6F0F-47BB-88C2-0C41FC747A9B}"/>
          </ac:spMkLst>
        </pc:spChg>
        <pc:spChg chg="add mod">
          <ac:chgData name="Anna Williams" userId="969d33b1f8a2d158" providerId="LiveId" clId="{79DB9EC4-9843-4D00-8C35-B36F21E074B8}" dt="2019-10-03T13:52:54.019" v="5254" actId="1035"/>
          <ac:spMkLst>
            <pc:docMk/>
            <pc:sldMk cId="1127141078" sldId="274"/>
            <ac:spMk id="24" creationId="{762471D4-562E-4A5F-A1BA-8FF0D74E56F6}"/>
          </ac:spMkLst>
        </pc:spChg>
        <pc:spChg chg="add mod">
          <ac:chgData name="Anna Williams" userId="969d33b1f8a2d158" providerId="LiveId" clId="{79DB9EC4-9843-4D00-8C35-B36F21E074B8}" dt="2019-10-03T13:52:43.275" v="5215" actId="1037"/>
          <ac:spMkLst>
            <pc:docMk/>
            <pc:sldMk cId="1127141078" sldId="274"/>
            <ac:spMk id="25" creationId="{0047C042-E4C7-46C8-8C76-D5392B9BFEEF}"/>
          </ac:spMkLst>
        </pc:spChg>
        <pc:grpChg chg="add mod">
          <ac:chgData name="Anna Williams" userId="969d33b1f8a2d158" providerId="LiveId" clId="{79DB9EC4-9843-4D00-8C35-B36F21E074B8}" dt="2019-10-03T13:44:42.162" v="4578" actId="14100"/>
          <ac:grpSpMkLst>
            <pc:docMk/>
            <pc:sldMk cId="1127141078" sldId="274"/>
            <ac:grpSpMk id="2" creationId="{D2B3746F-C07B-480C-ADEB-AD3180C15B12}"/>
          </ac:grpSpMkLst>
        </pc:grpChg>
        <pc:grpChg chg="add mod">
          <ac:chgData name="Anna Williams" userId="969d33b1f8a2d158" providerId="LiveId" clId="{79DB9EC4-9843-4D00-8C35-B36F21E074B8}" dt="2019-10-03T13:44:21.893" v="4565"/>
          <ac:grpSpMkLst>
            <pc:docMk/>
            <pc:sldMk cId="1127141078" sldId="274"/>
            <ac:grpSpMk id="3" creationId="{958F8823-B6FD-4C60-AC13-97287F69D517}"/>
          </ac:grpSpMkLst>
        </pc:grpChg>
        <pc:grpChg chg="add mod">
          <ac:chgData name="Anna Williams" userId="969d33b1f8a2d158" providerId="LiveId" clId="{79DB9EC4-9843-4D00-8C35-B36F21E074B8}" dt="2019-10-03T13:44:21.893" v="4565"/>
          <ac:grpSpMkLst>
            <pc:docMk/>
            <pc:sldMk cId="1127141078" sldId="274"/>
            <ac:grpSpMk id="4" creationId="{7AC2CAC2-1CC7-4F01-8234-CBBA3112DF49}"/>
          </ac:grpSpMkLst>
        </pc:grpChg>
        <pc:grpChg chg="add mod">
          <ac:chgData name="Anna Williams" userId="969d33b1f8a2d158" providerId="LiveId" clId="{79DB9EC4-9843-4D00-8C35-B36F21E074B8}" dt="2019-10-03T13:44:21.893" v="4565"/>
          <ac:grpSpMkLst>
            <pc:docMk/>
            <pc:sldMk cId="1127141078" sldId="274"/>
            <ac:grpSpMk id="7" creationId="{D3B6B8C9-1E5D-4B73-8737-FFEA54AB966F}"/>
          </ac:grpSpMkLst>
        </pc:grpChg>
        <pc:grpChg chg="add mod">
          <ac:chgData name="Anna Williams" userId="969d33b1f8a2d158" providerId="LiveId" clId="{79DB9EC4-9843-4D00-8C35-B36F21E074B8}" dt="2019-10-03T13:44:21.893" v="4565"/>
          <ac:grpSpMkLst>
            <pc:docMk/>
            <pc:sldMk cId="1127141078" sldId="274"/>
            <ac:grpSpMk id="8" creationId="{A77ADB9E-43A5-4A00-BA1C-A8C5AA6666D0}"/>
          </ac:grpSpMkLst>
        </pc:grpChg>
        <pc:grpChg chg="add mod">
          <ac:chgData name="Anna Williams" userId="969d33b1f8a2d158" providerId="LiveId" clId="{79DB9EC4-9843-4D00-8C35-B36F21E074B8}" dt="2019-10-03T13:44:21.893" v="4565"/>
          <ac:grpSpMkLst>
            <pc:docMk/>
            <pc:sldMk cId="1127141078" sldId="274"/>
            <ac:grpSpMk id="11" creationId="{B08483FE-40CB-4DD1-89D4-DF694A98ABCC}"/>
          </ac:grpSpMkLst>
        </pc:grpChg>
        <pc:grpChg chg="add mod">
          <ac:chgData name="Anna Williams" userId="969d33b1f8a2d158" providerId="LiveId" clId="{79DB9EC4-9843-4D00-8C35-B36F21E074B8}" dt="2019-10-03T13:44:21.893" v="4565"/>
          <ac:grpSpMkLst>
            <pc:docMk/>
            <pc:sldMk cId="1127141078" sldId="274"/>
            <ac:grpSpMk id="15" creationId="{89807F64-84CE-4C4D-BE40-3287BB91646B}"/>
          </ac:grpSpMkLst>
        </pc:grpChg>
        <pc:grpChg chg="add mod">
          <ac:chgData name="Anna Williams" userId="969d33b1f8a2d158" providerId="LiveId" clId="{79DB9EC4-9843-4D00-8C35-B36F21E074B8}" dt="2019-10-03T13:44:21.893" v="4565"/>
          <ac:grpSpMkLst>
            <pc:docMk/>
            <pc:sldMk cId="1127141078" sldId="274"/>
            <ac:grpSpMk id="16" creationId="{D36A12DD-D4F7-4964-8607-E45CFDABAFD1}"/>
          </ac:grpSpMkLst>
        </pc:grpChg>
        <pc:grpChg chg="add mod">
          <ac:chgData name="Anna Williams" userId="969d33b1f8a2d158" providerId="LiveId" clId="{79DB9EC4-9843-4D00-8C35-B36F21E074B8}" dt="2019-10-03T13:44:21.893" v="4565"/>
          <ac:grpSpMkLst>
            <pc:docMk/>
            <pc:sldMk cId="1127141078" sldId="274"/>
            <ac:grpSpMk id="17" creationId="{EA9F4EBE-9588-401B-913C-5CCCB4FC6E07}"/>
          </ac:grpSpMkLst>
        </pc:grpChg>
        <pc:picChg chg="add mod">
          <ac:chgData name="Anna Williams" userId="969d33b1f8a2d158" providerId="LiveId" clId="{79DB9EC4-9843-4D00-8C35-B36F21E074B8}" dt="2019-10-03T13:55:24.086" v="5465" actId="1037"/>
          <ac:picMkLst>
            <pc:docMk/>
            <pc:sldMk cId="1127141078" sldId="274"/>
            <ac:picMk id="14" creationId="{9DED68A2-9140-492F-A080-CAD5EFD73A4E}"/>
          </ac:picMkLst>
        </pc:picChg>
        <pc:picChg chg="add mod">
          <ac:chgData name="Anna Williams" userId="969d33b1f8a2d158" providerId="LiveId" clId="{79DB9EC4-9843-4D00-8C35-B36F21E074B8}" dt="2019-10-03T13:49:26.557" v="5059" actId="1036"/>
          <ac:picMkLst>
            <pc:docMk/>
            <pc:sldMk cId="1127141078" sldId="274"/>
            <ac:picMk id="18" creationId="{3F1149AA-3FF6-408A-A510-A9D34A2D2615}"/>
          </ac:picMkLst>
        </pc:picChg>
      </pc:sldChg>
      <pc:sldChg chg="addSp delSp modSp add">
        <pc:chgData name="Anna Williams" userId="969d33b1f8a2d158" providerId="LiveId" clId="{79DB9EC4-9843-4D00-8C35-B36F21E074B8}" dt="2019-10-03T14:13:52.187" v="6117" actId="1036"/>
        <pc:sldMkLst>
          <pc:docMk/>
          <pc:sldMk cId="4112065547" sldId="275"/>
        </pc:sldMkLst>
        <pc:spChg chg="add mod">
          <ac:chgData name="Anna Williams" userId="969d33b1f8a2d158" providerId="LiveId" clId="{79DB9EC4-9843-4D00-8C35-B36F21E074B8}" dt="2019-10-03T14:08:58.522" v="5506" actId="14100"/>
          <ac:spMkLst>
            <pc:docMk/>
            <pc:sldMk cId="4112065547" sldId="275"/>
            <ac:spMk id="5" creationId="{8CFD3590-9F64-4D5B-8EEF-BE044F5123F0}"/>
          </ac:spMkLst>
        </pc:spChg>
        <pc:spChg chg="add del mod">
          <ac:chgData name="Anna Williams" userId="969d33b1f8a2d158" providerId="LiveId" clId="{79DB9EC4-9843-4D00-8C35-B36F21E074B8}" dt="2019-10-03T14:11:47.228" v="5901"/>
          <ac:spMkLst>
            <pc:docMk/>
            <pc:sldMk cId="4112065547" sldId="275"/>
            <ac:spMk id="6" creationId="{5228BC7B-B2A4-4096-96E5-7EBE61D281F7}"/>
          </ac:spMkLst>
        </pc:spChg>
        <pc:spChg chg="add mod">
          <ac:chgData name="Anna Williams" userId="969d33b1f8a2d158" providerId="LiveId" clId="{79DB9EC4-9843-4D00-8C35-B36F21E074B8}" dt="2019-10-03T14:13:39.781" v="6069" actId="164"/>
          <ac:spMkLst>
            <pc:docMk/>
            <pc:sldMk cId="4112065547" sldId="275"/>
            <ac:spMk id="7" creationId="{A32C6760-9052-4F49-BC0C-F9E33027C72A}"/>
          </ac:spMkLst>
        </pc:spChg>
        <pc:spChg chg="add mod">
          <ac:chgData name="Anna Williams" userId="969d33b1f8a2d158" providerId="LiveId" clId="{79DB9EC4-9843-4D00-8C35-B36F21E074B8}" dt="2019-10-03T14:13:39.781" v="6069" actId="164"/>
          <ac:spMkLst>
            <pc:docMk/>
            <pc:sldMk cId="4112065547" sldId="275"/>
            <ac:spMk id="8" creationId="{B0C3E5ED-2700-47F7-BD0E-A5FA5141EDE8}"/>
          </ac:spMkLst>
        </pc:spChg>
        <pc:spChg chg="add mod">
          <ac:chgData name="Anna Williams" userId="969d33b1f8a2d158" providerId="LiveId" clId="{79DB9EC4-9843-4D00-8C35-B36F21E074B8}" dt="2019-10-03T14:13:39.781" v="6069" actId="164"/>
          <ac:spMkLst>
            <pc:docMk/>
            <pc:sldMk cId="4112065547" sldId="275"/>
            <ac:spMk id="9" creationId="{04BD6243-2AC1-456F-9E33-E6FFE822C36C}"/>
          </ac:spMkLst>
        </pc:spChg>
        <pc:spChg chg="add mod">
          <ac:chgData name="Anna Williams" userId="969d33b1f8a2d158" providerId="LiveId" clId="{79DB9EC4-9843-4D00-8C35-B36F21E074B8}" dt="2019-10-03T14:13:52.187" v="6117" actId="1036"/>
          <ac:spMkLst>
            <pc:docMk/>
            <pc:sldMk cId="4112065547" sldId="275"/>
            <ac:spMk id="10" creationId="{DBF1C45E-4ACA-426D-BD01-EBF99D64FCD8}"/>
          </ac:spMkLst>
        </pc:spChg>
        <pc:grpChg chg="add mod">
          <ac:chgData name="Anna Williams" userId="969d33b1f8a2d158" providerId="LiveId" clId="{79DB9EC4-9843-4D00-8C35-B36F21E074B8}" dt="2019-10-03T14:13:45.497" v="6110" actId="1035"/>
          <ac:grpSpMkLst>
            <pc:docMk/>
            <pc:sldMk cId="4112065547" sldId="275"/>
            <ac:grpSpMk id="11" creationId="{4690D236-6161-4C00-B6A5-0E7D91538114}"/>
          </ac:grpSpMkLst>
        </pc:grpChg>
        <pc:picChg chg="add mod">
          <ac:chgData name="Anna Williams" userId="969d33b1f8a2d158" providerId="LiveId" clId="{79DB9EC4-9843-4D00-8C35-B36F21E074B8}" dt="2019-10-03T14:13:39.781" v="6069" actId="164"/>
          <ac:picMkLst>
            <pc:docMk/>
            <pc:sldMk cId="4112065547" sldId="275"/>
            <ac:picMk id="2" creationId="{E33EBA8D-8D70-4FA8-BE39-DDD43A9AC110}"/>
          </ac:picMkLst>
        </pc:picChg>
        <pc:picChg chg="add mod">
          <ac:chgData name="Anna Williams" userId="969d33b1f8a2d158" providerId="LiveId" clId="{79DB9EC4-9843-4D00-8C35-B36F21E074B8}" dt="2019-10-03T14:13:39.781" v="6069" actId="164"/>
          <ac:picMkLst>
            <pc:docMk/>
            <pc:sldMk cId="4112065547" sldId="275"/>
            <ac:picMk id="3" creationId="{05EA3B80-FE6F-48F3-A6DF-2A95C1F23152}"/>
          </ac:picMkLst>
        </pc:picChg>
        <pc:picChg chg="add mod">
          <ac:chgData name="Anna Williams" userId="969d33b1f8a2d158" providerId="LiveId" clId="{79DB9EC4-9843-4D00-8C35-B36F21E074B8}" dt="2019-10-03T14:13:39.781" v="6069" actId="164"/>
          <ac:picMkLst>
            <pc:docMk/>
            <pc:sldMk cId="4112065547" sldId="275"/>
            <ac:picMk id="4" creationId="{33703354-A714-417C-BE2D-DE365E3BD348}"/>
          </ac:picMkLst>
        </pc:picChg>
      </pc:sldChg>
      <pc:sldChg chg="addSp delSp modSp add">
        <pc:chgData name="Anna Williams" userId="969d33b1f8a2d158" providerId="LiveId" clId="{79DB9EC4-9843-4D00-8C35-B36F21E074B8}" dt="2019-10-03T14:26:13.634" v="7334" actId="1038"/>
        <pc:sldMkLst>
          <pc:docMk/>
          <pc:sldMk cId="2633587706" sldId="276"/>
        </pc:sldMkLst>
        <pc:spChg chg="add mod">
          <ac:chgData name="Anna Williams" userId="969d33b1f8a2d158" providerId="LiveId" clId="{79DB9EC4-9843-4D00-8C35-B36F21E074B8}" dt="2019-10-03T14:18:43.928" v="6349" actId="1036"/>
          <ac:spMkLst>
            <pc:docMk/>
            <pc:sldMk cId="2633587706" sldId="276"/>
            <ac:spMk id="4" creationId="{60153B46-8859-463D-B221-E8340C206DDE}"/>
          </ac:spMkLst>
        </pc:spChg>
        <pc:spChg chg="add mod">
          <ac:chgData name="Anna Williams" userId="969d33b1f8a2d158" providerId="LiveId" clId="{79DB9EC4-9843-4D00-8C35-B36F21E074B8}" dt="2019-10-03T14:18:37.127" v="6339" actId="1036"/>
          <ac:spMkLst>
            <pc:docMk/>
            <pc:sldMk cId="2633587706" sldId="276"/>
            <ac:spMk id="5" creationId="{BAB2A6DE-9A1B-40FF-999C-C12D352D5175}"/>
          </ac:spMkLst>
        </pc:spChg>
        <pc:spChg chg="add mod">
          <ac:chgData name="Anna Williams" userId="969d33b1f8a2d158" providerId="LiveId" clId="{79DB9EC4-9843-4D00-8C35-B36F21E074B8}" dt="2019-10-03T14:18:51.071" v="6351" actId="1038"/>
          <ac:spMkLst>
            <pc:docMk/>
            <pc:sldMk cId="2633587706" sldId="276"/>
            <ac:spMk id="6" creationId="{7F31EAD3-E83A-4325-A141-5C0684B1A528}"/>
          </ac:spMkLst>
        </pc:spChg>
        <pc:spChg chg="add mod">
          <ac:chgData name="Anna Williams" userId="969d33b1f8a2d158" providerId="LiveId" clId="{79DB9EC4-9843-4D00-8C35-B36F21E074B8}" dt="2019-10-03T14:18:14.837" v="6325" actId="1036"/>
          <ac:spMkLst>
            <pc:docMk/>
            <pc:sldMk cId="2633587706" sldId="276"/>
            <ac:spMk id="7" creationId="{58AF84A4-E419-4B37-8701-2E6D42AC4B3E}"/>
          </ac:spMkLst>
        </pc:spChg>
        <pc:spChg chg="add mod">
          <ac:chgData name="Anna Williams" userId="969d33b1f8a2d158" providerId="LiveId" clId="{79DB9EC4-9843-4D00-8C35-B36F21E074B8}" dt="2019-10-03T14:18:29.739" v="6331" actId="1036"/>
          <ac:spMkLst>
            <pc:docMk/>
            <pc:sldMk cId="2633587706" sldId="276"/>
            <ac:spMk id="8" creationId="{ED6EEE24-B6D1-4533-ADD7-94451DD5A643}"/>
          </ac:spMkLst>
        </pc:spChg>
        <pc:spChg chg="add mod">
          <ac:chgData name="Anna Williams" userId="969d33b1f8a2d158" providerId="LiveId" clId="{79DB9EC4-9843-4D00-8C35-B36F21E074B8}" dt="2019-10-03T14:18:32.659" v="6333" actId="1036"/>
          <ac:spMkLst>
            <pc:docMk/>
            <pc:sldMk cId="2633587706" sldId="276"/>
            <ac:spMk id="9" creationId="{D8FCC343-8274-46F2-9497-D0901B55ABFB}"/>
          </ac:spMkLst>
        </pc:spChg>
        <pc:spChg chg="add mod">
          <ac:chgData name="Anna Williams" userId="969d33b1f8a2d158" providerId="LiveId" clId="{79DB9EC4-9843-4D00-8C35-B36F21E074B8}" dt="2019-10-03T14:19:39.840" v="6495" actId="6549"/>
          <ac:spMkLst>
            <pc:docMk/>
            <pc:sldMk cId="2633587706" sldId="276"/>
            <ac:spMk id="10" creationId="{161C2F44-88B4-4400-B06C-9B357DDFC7D3}"/>
          </ac:spMkLst>
        </pc:spChg>
        <pc:spChg chg="add del mod">
          <ac:chgData name="Anna Williams" userId="969d33b1f8a2d158" providerId="LiveId" clId="{79DB9EC4-9843-4D00-8C35-B36F21E074B8}" dt="2019-10-03T14:23:29.755" v="7026" actId="1037"/>
          <ac:spMkLst>
            <pc:docMk/>
            <pc:sldMk cId="2633587706" sldId="276"/>
            <ac:spMk id="11" creationId="{7A738986-D4A2-4676-BD35-028A94153AEB}"/>
          </ac:spMkLst>
        </pc:spChg>
        <pc:spChg chg="add del mod">
          <ac:chgData name="Anna Williams" userId="969d33b1f8a2d158" providerId="LiveId" clId="{79DB9EC4-9843-4D00-8C35-B36F21E074B8}" dt="2019-10-03T14:23:53.683" v="7046" actId="20577"/>
          <ac:spMkLst>
            <pc:docMk/>
            <pc:sldMk cId="2633587706" sldId="276"/>
            <ac:spMk id="19" creationId="{8FEC8369-3F7D-4B0A-85EC-75B57053C82F}"/>
          </ac:spMkLst>
        </pc:spChg>
        <pc:spChg chg="add">
          <ac:chgData name="Anna Williams" userId="969d33b1f8a2d158" providerId="LiveId" clId="{79DB9EC4-9843-4D00-8C35-B36F21E074B8}" dt="2019-10-03T14:24:10.121" v="7047"/>
          <ac:spMkLst>
            <pc:docMk/>
            <pc:sldMk cId="2633587706" sldId="276"/>
            <ac:spMk id="21" creationId="{0A711E40-98A4-4AEA-A4BE-A8E10450F0E3}"/>
          </ac:spMkLst>
        </pc:spChg>
        <pc:spChg chg="add">
          <ac:chgData name="Anna Williams" userId="969d33b1f8a2d158" providerId="LiveId" clId="{79DB9EC4-9843-4D00-8C35-B36F21E074B8}" dt="2019-10-03T14:24:10.121" v="7047"/>
          <ac:spMkLst>
            <pc:docMk/>
            <pc:sldMk cId="2633587706" sldId="276"/>
            <ac:spMk id="22" creationId="{C0708CB4-8F31-4CC1-B5D7-CF4BA9FA3CCA}"/>
          </ac:spMkLst>
        </pc:spChg>
        <pc:spChg chg="add mod">
          <ac:chgData name="Anna Williams" userId="969d33b1f8a2d158" providerId="LiveId" clId="{79DB9EC4-9843-4D00-8C35-B36F21E074B8}" dt="2019-10-03T14:26:13.634" v="7334" actId="1038"/>
          <ac:spMkLst>
            <pc:docMk/>
            <pc:sldMk cId="2633587706" sldId="276"/>
            <ac:spMk id="23" creationId="{E99A687F-4716-4FC2-8A5D-DAB9409AC9DC}"/>
          </ac:spMkLst>
        </pc:spChg>
        <pc:spChg chg="add mod">
          <ac:chgData name="Anna Williams" userId="969d33b1f8a2d158" providerId="LiveId" clId="{79DB9EC4-9843-4D00-8C35-B36F21E074B8}" dt="2019-10-03T14:26:09.093" v="7314" actId="1038"/>
          <ac:spMkLst>
            <pc:docMk/>
            <pc:sldMk cId="2633587706" sldId="276"/>
            <ac:spMk id="24" creationId="{A377BA95-495D-4FBF-9659-9460FF5F8310}"/>
          </ac:spMkLst>
        </pc:spChg>
        <pc:spChg chg="add mod">
          <ac:chgData name="Anna Williams" userId="969d33b1f8a2d158" providerId="LiveId" clId="{79DB9EC4-9843-4D00-8C35-B36F21E074B8}" dt="2019-10-03T14:26:00.515" v="7266" actId="1038"/>
          <ac:spMkLst>
            <pc:docMk/>
            <pc:sldMk cId="2633587706" sldId="276"/>
            <ac:spMk id="25" creationId="{BF95C968-4842-4430-9718-B7DC40FCCEB8}"/>
          </ac:spMkLst>
        </pc:spChg>
        <pc:spChg chg="add mod">
          <ac:chgData name="Anna Williams" userId="969d33b1f8a2d158" providerId="LiveId" clId="{79DB9EC4-9843-4D00-8C35-B36F21E074B8}" dt="2019-10-03T14:25:55.169" v="7239" actId="1076"/>
          <ac:spMkLst>
            <pc:docMk/>
            <pc:sldMk cId="2633587706" sldId="276"/>
            <ac:spMk id="26" creationId="{6F622671-3731-4DEF-B7DE-D3E246E8DA8E}"/>
          </ac:spMkLst>
        </pc:spChg>
        <pc:grpChg chg="add mod">
          <ac:chgData name="Anna Williams" userId="969d33b1f8a2d158" providerId="LiveId" clId="{79DB9EC4-9843-4D00-8C35-B36F21E074B8}" dt="2019-10-03T14:17:29.245" v="6271" actId="14100"/>
          <ac:grpSpMkLst>
            <pc:docMk/>
            <pc:sldMk cId="2633587706" sldId="276"/>
            <ac:grpSpMk id="2" creationId="{3FC2C4EE-C043-4164-835F-8D75EBB2701A}"/>
          </ac:grpSpMkLst>
        </pc:grpChg>
        <pc:grpChg chg="add del mod">
          <ac:chgData name="Anna Williams" userId="969d33b1f8a2d158" providerId="LiveId" clId="{79DB9EC4-9843-4D00-8C35-B36F21E074B8}" dt="2019-10-03T14:20:30.705" v="6625" actId="478"/>
          <ac:grpSpMkLst>
            <pc:docMk/>
            <pc:sldMk cId="2633587706" sldId="276"/>
            <ac:grpSpMk id="12" creationId="{1854581D-1DDA-4A2F-90D5-B8A992D10BDD}"/>
          </ac:grpSpMkLst>
        </pc:grpChg>
        <pc:grpChg chg="add mod">
          <ac:chgData name="Anna Williams" userId="969d33b1f8a2d158" providerId="LiveId" clId="{79DB9EC4-9843-4D00-8C35-B36F21E074B8}" dt="2019-10-03T14:25:19.612" v="7238" actId="1036"/>
          <ac:grpSpMkLst>
            <pc:docMk/>
            <pc:sldMk cId="2633587706" sldId="276"/>
            <ac:grpSpMk id="20" creationId="{6616BCA0-71F1-4BF1-8185-90EB7FEAB89D}"/>
          </ac:grpSpMkLst>
        </pc:grpChg>
        <pc:graphicFrameChg chg="add mod">
          <ac:chgData name="Anna Williams" userId="969d33b1f8a2d158" providerId="LiveId" clId="{79DB9EC4-9843-4D00-8C35-B36F21E074B8}" dt="2019-10-03T14:17:22.958" v="6268" actId="255"/>
          <ac:graphicFrameMkLst>
            <pc:docMk/>
            <pc:sldMk cId="2633587706" sldId="276"/>
            <ac:graphicFrameMk id="3" creationId="{ACCB84C1-7C98-4677-805B-4F9B44FA71A3}"/>
          </ac:graphicFrameMkLst>
        </pc:graphicFrameChg>
      </pc:sldChg>
      <pc:sldChg chg="addSp delSp modSp add mod setBg">
        <pc:chgData name="Anna Williams" userId="969d33b1f8a2d158" providerId="LiveId" clId="{79DB9EC4-9843-4D00-8C35-B36F21E074B8}" dt="2019-10-03T14:29:43.394" v="7389" actId="242"/>
        <pc:sldMkLst>
          <pc:docMk/>
          <pc:sldMk cId="4226335422" sldId="277"/>
        </pc:sldMkLst>
        <pc:spChg chg="add del">
          <ac:chgData name="Anna Williams" userId="969d33b1f8a2d158" providerId="LiveId" clId="{79DB9EC4-9843-4D00-8C35-B36F21E074B8}" dt="2019-10-03T14:28:14.384" v="7342" actId="26606"/>
          <ac:spMkLst>
            <pc:docMk/>
            <pc:sldMk cId="4226335422" sldId="277"/>
            <ac:spMk id="7" creationId="{01D0AF59-99C3-4251-AB9A-C966C6AD4400}"/>
          </ac:spMkLst>
        </pc:spChg>
        <pc:spChg chg="add del">
          <ac:chgData name="Anna Williams" userId="969d33b1f8a2d158" providerId="LiveId" clId="{79DB9EC4-9843-4D00-8C35-B36F21E074B8}" dt="2019-10-03T14:28:14.384" v="7342" actId="26606"/>
          <ac:spMkLst>
            <pc:docMk/>
            <pc:sldMk cId="4226335422" sldId="277"/>
            <ac:spMk id="9" creationId="{1855405F-37A2-4869-9154-F8BE3BECE6C3}"/>
          </ac:spMkLst>
        </pc:spChg>
        <pc:graphicFrameChg chg="add mod modGraphic">
          <ac:chgData name="Anna Williams" userId="969d33b1f8a2d158" providerId="LiveId" clId="{79DB9EC4-9843-4D00-8C35-B36F21E074B8}" dt="2019-10-03T14:28:24.453" v="7344" actId="26606"/>
          <ac:graphicFrameMkLst>
            <pc:docMk/>
            <pc:sldMk cId="4226335422" sldId="277"/>
            <ac:graphicFrameMk id="2" creationId="{5C60BAAF-2787-4BDC-914C-388E83339A74}"/>
          </ac:graphicFrameMkLst>
        </pc:graphicFrameChg>
        <pc:graphicFrameChg chg="add mod modGraphic">
          <ac:chgData name="Anna Williams" userId="969d33b1f8a2d158" providerId="LiveId" clId="{79DB9EC4-9843-4D00-8C35-B36F21E074B8}" dt="2019-10-03T14:29:43.394" v="7389" actId="242"/>
          <ac:graphicFrameMkLst>
            <pc:docMk/>
            <pc:sldMk cId="4226335422" sldId="277"/>
            <ac:graphicFrameMk id="3" creationId="{353BE992-79FD-4199-A25A-CE62D255E877}"/>
          </ac:graphicFrameMkLst>
        </pc:graphicFrameChg>
      </pc:sldChg>
      <pc:sldChg chg="addSp modSp add">
        <pc:chgData name="Anna Williams" userId="969d33b1f8a2d158" providerId="LiveId" clId="{79DB9EC4-9843-4D00-8C35-B36F21E074B8}" dt="2019-10-03T14:30:54.291" v="7451"/>
        <pc:sldMkLst>
          <pc:docMk/>
          <pc:sldMk cId="3411599766" sldId="278"/>
        </pc:sldMkLst>
        <pc:graphicFrameChg chg="add mod modGraphic">
          <ac:chgData name="Anna Williams" userId="969d33b1f8a2d158" providerId="LiveId" clId="{79DB9EC4-9843-4D00-8C35-B36F21E074B8}" dt="2019-10-03T14:30:54.291" v="7451"/>
          <ac:graphicFrameMkLst>
            <pc:docMk/>
            <pc:sldMk cId="3411599766" sldId="278"/>
            <ac:graphicFrameMk id="2" creationId="{30CE408E-A66A-4358-AD83-40414A88C60D}"/>
          </ac:graphicFrameMkLst>
        </pc:graphicFrameChg>
      </pc:sldChg>
      <pc:sldChg chg="addSp delSp modSp add">
        <pc:chgData name="Anna Williams" userId="969d33b1f8a2d158" providerId="LiveId" clId="{79DB9EC4-9843-4D00-8C35-B36F21E074B8}" dt="2019-10-03T14:33:26.323" v="7597" actId="20577"/>
        <pc:sldMkLst>
          <pc:docMk/>
          <pc:sldMk cId="6969562" sldId="279"/>
        </pc:sldMkLst>
        <pc:graphicFrameChg chg="add del">
          <ac:chgData name="Anna Williams" userId="969d33b1f8a2d158" providerId="LiveId" clId="{79DB9EC4-9843-4D00-8C35-B36F21E074B8}" dt="2019-10-03T14:31:15.503" v="7454"/>
          <ac:graphicFrameMkLst>
            <pc:docMk/>
            <pc:sldMk cId="6969562" sldId="279"/>
            <ac:graphicFrameMk id="2" creationId="{4BEC5A0B-8A8C-4893-B94C-3A1483361BCE}"/>
          </ac:graphicFrameMkLst>
        </pc:graphicFrameChg>
        <pc:graphicFrameChg chg="add mod modGraphic">
          <ac:chgData name="Anna Williams" userId="969d33b1f8a2d158" providerId="LiveId" clId="{79DB9EC4-9843-4D00-8C35-B36F21E074B8}" dt="2019-10-03T14:33:26.323" v="7597" actId="20577"/>
          <ac:graphicFrameMkLst>
            <pc:docMk/>
            <pc:sldMk cId="6969562" sldId="279"/>
            <ac:graphicFrameMk id="3" creationId="{41BD0D56-E7AE-4099-8F8C-2107DC035ED4}"/>
          </ac:graphicFrameMkLst>
        </pc:graphicFrameChg>
      </pc:sldChg>
      <pc:sldChg chg="addSp modSp add">
        <pc:chgData name="Anna Williams" userId="969d33b1f8a2d158" providerId="LiveId" clId="{79DB9EC4-9843-4D00-8C35-B36F21E074B8}" dt="2019-10-03T14:33:18.518" v="7595" actId="1035"/>
        <pc:sldMkLst>
          <pc:docMk/>
          <pc:sldMk cId="1551629660" sldId="280"/>
        </pc:sldMkLst>
        <pc:graphicFrameChg chg="add mod modGraphic">
          <ac:chgData name="Anna Williams" userId="969d33b1f8a2d158" providerId="LiveId" clId="{79DB9EC4-9843-4D00-8C35-B36F21E074B8}" dt="2019-10-03T14:33:18.518" v="7595" actId="1035"/>
          <ac:graphicFrameMkLst>
            <pc:docMk/>
            <pc:sldMk cId="1551629660" sldId="280"/>
            <ac:graphicFrameMk id="2" creationId="{64002258-BA14-46DB-A3EA-F402031F54ED}"/>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Book1"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Sheet4!$C$4</c:f>
              <c:strCache>
                <c:ptCount val="1"/>
                <c:pt idx="0">
                  <c:v>Coal</c:v>
                </c:pt>
              </c:strCache>
            </c:strRef>
          </c:tx>
          <c:spPr>
            <a:solidFill>
              <a:schemeClr val="tx1">
                <a:lumMod val="65000"/>
                <a:lumOff val="35000"/>
              </a:schemeClr>
            </a:solidFill>
            <a:ln>
              <a:noFill/>
            </a:ln>
            <a:effectLst/>
          </c:spPr>
          <c:cat>
            <c:numRef>
              <c:f>Sheet4!$B$5:$B$11</c:f>
              <c:numCache>
                <c:formatCode>General</c:formatCode>
                <c:ptCount val="7"/>
                <c:pt idx="0">
                  <c:v>2006</c:v>
                </c:pt>
                <c:pt idx="1">
                  <c:v>2008</c:v>
                </c:pt>
                <c:pt idx="2">
                  <c:v>2010</c:v>
                </c:pt>
                <c:pt idx="3">
                  <c:v>2012</c:v>
                </c:pt>
                <c:pt idx="4">
                  <c:v>2014</c:v>
                </c:pt>
                <c:pt idx="5">
                  <c:v>2016</c:v>
                </c:pt>
                <c:pt idx="6">
                  <c:v>2018</c:v>
                </c:pt>
              </c:numCache>
            </c:numRef>
          </c:cat>
          <c:val>
            <c:numRef>
              <c:f>Sheet4!$C$5:$C$11</c:f>
              <c:numCache>
                <c:formatCode>General</c:formatCode>
                <c:ptCount val="7"/>
                <c:pt idx="0">
                  <c:v>3.4</c:v>
                </c:pt>
                <c:pt idx="1">
                  <c:v>3.7</c:v>
                </c:pt>
                <c:pt idx="2">
                  <c:v>4.0999999999999996</c:v>
                </c:pt>
                <c:pt idx="3">
                  <c:v>5</c:v>
                </c:pt>
                <c:pt idx="4">
                  <c:v>5.5</c:v>
                </c:pt>
                <c:pt idx="5">
                  <c:v>5.8</c:v>
                </c:pt>
                <c:pt idx="6">
                  <c:v>7.4</c:v>
                </c:pt>
              </c:numCache>
            </c:numRef>
          </c:val>
          <c:extLst>
            <c:ext xmlns:c16="http://schemas.microsoft.com/office/drawing/2014/chart" uri="{C3380CC4-5D6E-409C-BE32-E72D297353CC}">
              <c16:uniqueId val="{00000000-A317-46D3-A9B9-47806B298049}"/>
            </c:ext>
          </c:extLst>
        </c:ser>
        <c:ser>
          <c:idx val="1"/>
          <c:order val="1"/>
          <c:tx>
            <c:strRef>
              <c:f>Sheet4!$D$4</c:f>
              <c:strCache>
                <c:ptCount val="1"/>
                <c:pt idx="0">
                  <c:v>CO2</c:v>
                </c:pt>
              </c:strCache>
            </c:strRef>
          </c:tx>
          <c:spPr>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8100000" scaled="1"/>
              <a:tileRect/>
            </a:gradFill>
            <a:ln>
              <a:noFill/>
            </a:ln>
            <a:effectLst/>
          </c:spPr>
          <c:cat>
            <c:numRef>
              <c:f>Sheet4!$B$5:$B$11</c:f>
              <c:numCache>
                <c:formatCode>General</c:formatCode>
                <c:ptCount val="7"/>
                <c:pt idx="0">
                  <c:v>2006</c:v>
                </c:pt>
                <c:pt idx="1">
                  <c:v>2008</c:v>
                </c:pt>
                <c:pt idx="2">
                  <c:v>2010</c:v>
                </c:pt>
                <c:pt idx="3">
                  <c:v>2012</c:v>
                </c:pt>
                <c:pt idx="4">
                  <c:v>2014</c:v>
                </c:pt>
                <c:pt idx="5">
                  <c:v>2016</c:v>
                </c:pt>
                <c:pt idx="6">
                  <c:v>2018</c:v>
                </c:pt>
              </c:numCache>
            </c:numRef>
          </c:cat>
          <c:val>
            <c:numRef>
              <c:f>Sheet4!$D$5:$D$11</c:f>
              <c:numCache>
                <c:formatCode>General</c:formatCode>
                <c:ptCount val="7"/>
                <c:pt idx="0">
                  <c:v>8.6999999999999993</c:v>
                </c:pt>
                <c:pt idx="1">
                  <c:v>9.6</c:v>
                </c:pt>
                <c:pt idx="2">
                  <c:v>10.5</c:v>
                </c:pt>
                <c:pt idx="3">
                  <c:v>15.2</c:v>
                </c:pt>
                <c:pt idx="4">
                  <c:v>16.399999999999999</c:v>
                </c:pt>
                <c:pt idx="5">
                  <c:v>17.399999999999999</c:v>
                </c:pt>
                <c:pt idx="6">
                  <c:v>22.4</c:v>
                </c:pt>
              </c:numCache>
            </c:numRef>
          </c:val>
          <c:extLst>
            <c:ext xmlns:c16="http://schemas.microsoft.com/office/drawing/2014/chart" uri="{C3380CC4-5D6E-409C-BE32-E72D297353CC}">
              <c16:uniqueId val="{00000001-A317-46D3-A9B9-47806B298049}"/>
            </c:ext>
          </c:extLst>
        </c:ser>
        <c:dLbls>
          <c:showLegendKey val="0"/>
          <c:showVal val="0"/>
          <c:showCatName val="0"/>
          <c:showSerName val="0"/>
          <c:showPercent val="0"/>
          <c:showBubbleSize val="0"/>
        </c:dLbls>
        <c:axId val="604972496"/>
        <c:axId val="800940496"/>
      </c:areaChart>
      <c:catAx>
        <c:axId val="604972496"/>
        <c:scaling>
          <c:orientation val="minMax"/>
        </c:scaling>
        <c:delete val="0"/>
        <c:axPos val="b"/>
        <c:numFmt formatCode="General" sourceLinked="1"/>
        <c:majorTickMark val="out"/>
        <c:minorTickMark val="none"/>
        <c:tickLblPos val="nextTo"/>
        <c:spPr>
          <a:solidFill>
            <a:schemeClr val="bg1"/>
          </a:solidFill>
          <a:ln w="12700" cap="flat" cmpd="sng" algn="ctr">
            <a:solidFill>
              <a:schemeClr val="accent4">
                <a:lumMod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Rounded MT Bold" panose="020F0704030504030204" pitchFamily="34" charset="0"/>
                <a:ea typeface="+mn-ea"/>
                <a:cs typeface="+mn-cs"/>
              </a:defRPr>
            </a:pPr>
            <a:endParaRPr lang="en-US"/>
          </a:p>
        </c:txPr>
        <c:crossAx val="800940496"/>
        <c:crosses val="autoZero"/>
        <c:auto val="1"/>
        <c:lblAlgn val="ctr"/>
        <c:lblOffset val="100"/>
        <c:noMultiLvlLbl val="0"/>
      </c:catAx>
      <c:valAx>
        <c:axId val="800940496"/>
        <c:scaling>
          <c:orientation val="minMax"/>
        </c:scaling>
        <c:delete val="0"/>
        <c:axPos val="l"/>
        <c:title>
          <c:tx>
            <c:rich>
              <a:bodyPr rot="-5400000" spcFirstLastPara="1" vertOverflow="ellipsis" vert="horz" wrap="square" anchor="ctr" anchorCtr="1"/>
              <a:lstStyle/>
              <a:p>
                <a:pPr>
                  <a:defRPr sz="2000" b="0" i="0" u="none" strike="noStrike" kern="1200" baseline="0">
                    <a:solidFill>
                      <a:schemeClr val="tx2"/>
                    </a:solidFill>
                    <a:latin typeface="Arial Rounded MT Bold" panose="020F0704030504030204" pitchFamily="34" charset="0"/>
                    <a:ea typeface="+mn-ea"/>
                    <a:cs typeface="+mn-cs"/>
                  </a:defRPr>
                </a:pPr>
                <a:r>
                  <a:rPr lang="en-US" sz="2000">
                    <a:solidFill>
                      <a:schemeClr val="tx2"/>
                    </a:solidFill>
                    <a:latin typeface="Arial Rounded MT Bold" panose="020F0704030504030204" pitchFamily="34" charset="0"/>
                  </a:rPr>
                  <a:t>Millions of </a:t>
                </a:r>
                <a:r>
                  <a:rPr lang="en-US" sz="2000">
                    <a:solidFill>
                      <a:schemeClr val="tx1">
                        <a:lumMod val="65000"/>
                        <a:lumOff val="35000"/>
                      </a:schemeClr>
                    </a:solidFill>
                    <a:latin typeface="Arial Rounded MT Bold" panose="020F0704030504030204" pitchFamily="34" charset="0"/>
                  </a:rPr>
                  <a:t>Tonnes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2"/>
                  </a:solidFill>
                  <a:latin typeface="Arial Rounded MT Bold" panose="020F0704030504030204" pitchFamily="34" charset="0"/>
                  <a:ea typeface="+mn-ea"/>
                  <a:cs typeface="+mn-cs"/>
                </a:defRPr>
              </a:pPr>
              <a:endParaRPr lang="en-US"/>
            </a:p>
          </c:txPr>
        </c:title>
        <c:numFmt formatCode="General" sourceLinked="1"/>
        <c:majorTickMark val="out"/>
        <c:minorTickMark val="none"/>
        <c:tickLblPos val="nextTo"/>
        <c:spPr>
          <a:noFill/>
          <a:ln>
            <a:solidFill>
              <a:schemeClr val="accent4">
                <a:lumMod val="75000"/>
              </a:schemeClr>
            </a:solidFill>
          </a:ln>
          <a:effectLst/>
        </c:spPr>
        <c:txPr>
          <a:bodyPr rot="-60000000" spcFirstLastPara="1" vertOverflow="ellipsis" vert="horz" wrap="square" anchor="ctr" anchorCtr="1"/>
          <a:lstStyle/>
          <a:p>
            <a:pPr>
              <a:defRPr sz="1600" b="0" i="0" u="none" strike="noStrike" kern="1200" baseline="0">
                <a:solidFill>
                  <a:schemeClr val="accent4">
                    <a:lumMod val="50000"/>
                  </a:schemeClr>
                </a:solidFill>
                <a:latin typeface="Arial Rounded MT Bold" panose="020F0704030504030204" pitchFamily="34" charset="0"/>
                <a:ea typeface="+mn-ea"/>
                <a:cs typeface="+mn-cs"/>
              </a:defRPr>
            </a:pPr>
            <a:endParaRPr lang="en-US"/>
          </a:p>
        </c:txPr>
        <c:crossAx val="6049724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Rounded MT Bold" panose="020F0704030504030204" pitchFamily="34" charset="0"/>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Sheet3!$B$4</c:f>
              <c:strCache>
                <c:ptCount val="1"/>
                <c:pt idx="0">
                  <c:v>FCK</c:v>
                </c:pt>
              </c:strCache>
            </c:strRef>
          </c:tx>
          <c:spPr>
            <a:blipFill>
              <a:blip xmlns:r="http://schemas.openxmlformats.org/officeDocument/2006/relationships" r:embed="rId3">
                <a:alphaModFix amt="99000"/>
              </a:blip>
              <a:stretch>
                <a:fillRect/>
              </a:stretch>
            </a:blipFill>
            <a:ln>
              <a:noFill/>
            </a:ln>
            <a:effectLst/>
          </c:spPr>
          <c:invertIfNegative val="0"/>
          <c:pictureOptions>
            <c:pictureFormat val="stackScale"/>
            <c:pictureStackUnit val="0.1"/>
          </c:pictureOptions>
          <c:val>
            <c:numRef>
              <c:f>Sheet3!$C$4:$E$4</c:f>
              <c:numCache>
                <c:formatCode>0%</c:formatCode>
                <c:ptCount val="3"/>
                <c:pt idx="0">
                  <c:v>0.26700000000000002</c:v>
                </c:pt>
                <c:pt idx="1">
                  <c:v>0</c:v>
                </c:pt>
                <c:pt idx="2">
                  <c:v>0</c:v>
                </c:pt>
              </c:numCache>
            </c:numRef>
          </c:val>
          <c:extLst>
            <c:ext xmlns:c16="http://schemas.microsoft.com/office/drawing/2014/chart" uri="{C3380CC4-5D6E-409C-BE32-E72D297353CC}">
              <c16:uniqueId val="{00000000-E17D-448B-B2AB-DC6C8157560E}"/>
            </c:ext>
          </c:extLst>
        </c:ser>
        <c:ser>
          <c:idx val="1"/>
          <c:order val="1"/>
          <c:tx>
            <c:strRef>
              <c:f>Sheet3!$B$5</c:f>
              <c:strCache>
                <c:ptCount val="1"/>
                <c:pt idx="0">
                  <c:v>ZigZag</c:v>
                </c:pt>
              </c:strCache>
            </c:strRef>
          </c:tx>
          <c:spPr>
            <a:blipFill>
              <a:blip xmlns:r="http://schemas.openxmlformats.org/officeDocument/2006/relationships" r:embed="rId4">
                <a:alphaModFix amt="99000"/>
              </a:blip>
              <a:stretch>
                <a:fillRect/>
              </a:stretch>
            </a:blipFill>
            <a:ln>
              <a:noFill/>
            </a:ln>
            <a:effectLst/>
          </c:spPr>
          <c:invertIfNegative val="0"/>
          <c:pictureOptions>
            <c:pictureFormat val="stackScale"/>
            <c:pictureStackUnit val="0.1"/>
          </c:pictureOptions>
          <c:val>
            <c:numRef>
              <c:f>Sheet3!$C$5:$E$5</c:f>
              <c:numCache>
                <c:formatCode>0%</c:formatCode>
                <c:ptCount val="3"/>
                <c:pt idx="0">
                  <c:v>0.66</c:v>
                </c:pt>
                <c:pt idx="1">
                  <c:v>0.21</c:v>
                </c:pt>
                <c:pt idx="2">
                  <c:v>0</c:v>
                </c:pt>
              </c:numCache>
            </c:numRef>
          </c:val>
          <c:extLst>
            <c:ext xmlns:c16="http://schemas.microsoft.com/office/drawing/2014/chart" uri="{C3380CC4-5D6E-409C-BE32-E72D297353CC}">
              <c16:uniqueId val="{00000001-E17D-448B-B2AB-DC6C8157560E}"/>
            </c:ext>
          </c:extLst>
        </c:ser>
        <c:ser>
          <c:idx val="2"/>
          <c:order val="2"/>
          <c:tx>
            <c:strRef>
              <c:f>Sheet3!$B$6</c:f>
              <c:strCache>
                <c:ptCount val="1"/>
                <c:pt idx="0">
                  <c:v>HHK/Tunnel</c:v>
                </c:pt>
              </c:strCache>
            </c:strRef>
          </c:tx>
          <c:spPr>
            <a:blipFill>
              <a:blip xmlns:r="http://schemas.openxmlformats.org/officeDocument/2006/relationships" r:embed="rId5">
                <a:alphaModFix amt="99000"/>
              </a:blip>
              <a:stretch>
                <a:fillRect/>
              </a:stretch>
            </a:blipFill>
            <a:ln>
              <a:noFill/>
            </a:ln>
            <a:effectLst/>
          </c:spPr>
          <c:invertIfNegative val="0"/>
          <c:pictureOptions>
            <c:pictureFormat val="stackScale"/>
            <c:pictureStackUnit val="0.1"/>
          </c:pictureOptions>
          <c:val>
            <c:numRef>
              <c:f>Sheet3!$C$6:$E$6</c:f>
              <c:numCache>
                <c:formatCode>0%</c:formatCode>
                <c:ptCount val="3"/>
                <c:pt idx="0">
                  <c:v>6.7000000000000004E-2</c:v>
                </c:pt>
                <c:pt idx="1">
                  <c:v>0.39</c:v>
                </c:pt>
                <c:pt idx="2">
                  <c:v>0.5</c:v>
                </c:pt>
              </c:numCache>
            </c:numRef>
          </c:val>
          <c:extLst>
            <c:ext xmlns:c16="http://schemas.microsoft.com/office/drawing/2014/chart" uri="{C3380CC4-5D6E-409C-BE32-E72D297353CC}">
              <c16:uniqueId val="{00000002-E17D-448B-B2AB-DC6C8157560E}"/>
            </c:ext>
          </c:extLst>
        </c:ser>
        <c:ser>
          <c:idx val="3"/>
          <c:order val="3"/>
          <c:tx>
            <c:strRef>
              <c:f>Sheet3!$B$7</c:f>
              <c:strCache>
                <c:ptCount val="1"/>
                <c:pt idx="0">
                  <c:v>Non-fired</c:v>
                </c:pt>
              </c:strCache>
            </c:strRef>
          </c:tx>
          <c:spPr>
            <a:blipFill dpi="0" rotWithShape="1">
              <a:blip xmlns:r="http://schemas.openxmlformats.org/officeDocument/2006/relationships" r:embed="rId6">
                <a:alphaModFix amt="99000"/>
              </a:blip>
              <a:srcRect/>
              <a:stretch>
                <a:fillRect/>
              </a:stretch>
            </a:blipFill>
            <a:ln>
              <a:noFill/>
            </a:ln>
            <a:effectLst/>
          </c:spPr>
          <c:invertIfNegative val="0"/>
          <c:pictureOptions>
            <c:pictureFormat val="stackScale"/>
            <c:pictureStackUnit val="0.1"/>
          </c:pictureOptions>
          <c:val>
            <c:numRef>
              <c:f>Sheet3!$C$7:$E$7</c:f>
              <c:numCache>
                <c:formatCode>0%</c:formatCode>
                <c:ptCount val="3"/>
                <c:pt idx="0" formatCode="0.00%">
                  <c:v>5.0000000000000001E-3</c:v>
                </c:pt>
                <c:pt idx="1">
                  <c:v>0.4</c:v>
                </c:pt>
                <c:pt idx="2">
                  <c:v>0.5</c:v>
                </c:pt>
              </c:numCache>
            </c:numRef>
          </c:val>
          <c:extLst>
            <c:ext xmlns:c16="http://schemas.microsoft.com/office/drawing/2014/chart" uri="{C3380CC4-5D6E-409C-BE32-E72D297353CC}">
              <c16:uniqueId val="{00000003-E17D-448B-B2AB-DC6C8157560E}"/>
            </c:ext>
          </c:extLst>
        </c:ser>
        <c:dLbls>
          <c:showLegendKey val="0"/>
          <c:showVal val="0"/>
          <c:showCatName val="0"/>
          <c:showSerName val="0"/>
          <c:showPercent val="0"/>
          <c:showBubbleSize val="0"/>
        </c:dLbls>
        <c:gapWidth val="22"/>
        <c:overlap val="100"/>
        <c:axId val="604986256"/>
        <c:axId val="604985616"/>
      </c:barChart>
      <c:catAx>
        <c:axId val="604986256"/>
        <c:scaling>
          <c:orientation val="maxMin"/>
        </c:scaling>
        <c:delete val="1"/>
        <c:axPos val="l"/>
        <c:majorGridlines>
          <c:spPr>
            <a:ln w="9525" cap="flat" cmpd="sng" algn="ctr">
              <a:noFill/>
              <a:round/>
            </a:ln>
            <a:effectLst/>
          </c:spPr>
        </c:majorGridlines>
        <c:numFmt formatCode="General" sourceLinked="1"/>
        <c:majorTickMark val="none"/>
        <c:minorTickMark val="none"/>
        <c:tickLblPos val="nextTo"/>
        <c:crossAx val="604985616"/>
        <c:crosses val="autoZero"/>
        <c:auto val="1"/>
        <c:lblAlgn val="ctr"/>
        <c:lblOffset val="100"/>
        <c:noMultiLvlLbl val="0"/>
      </c:catAx>
      <c:valAx>
        <c:axId val="604985616"/>
        <c:scaling>
          <c:orientation val="minMax"/>
          <c:max val="1"/>
        </c:scaling>
        <c:delete val="0"/>
        <c:axPos val="t"/>
        <c:majorGridlines>
          <c:spPr>
            <a:ln w="9525" cap="flat" cmpd="sng" algn="ctr">
              <a:noFill/>
              <a:round/>
            </a:ln>
            <a:effectLst/>
          </c:spPr>
        </c:majorGridlines>
        <c:numFmt formatCode="0%" sourceLinked="1"/>
        <c:majorTickMark val="in"/>
        <c:minorTickMark val="none"/>
        <c:tickLblPos val="nextTo"/>
        <c:spPr>
          <a:noFill/>
          <a:ln w="15875">
            <a:solidFill>
              <a:schemeClr val="tx2"/>
            </a:solidFill>
          </a:ln>
          <a:effectLst/>
        </c:spPr>
        <c:txPr>
          <a:bodyPr rot="-60000000" spcFirstLastPara="1" vertOverflow="ellipsis" vert="horz" wrap="square" anchor="ctr" anchorCtr="1"/>
          <a:lstStyle/>
          <a:p>
            <a:pPr>
              <a:defRPr sz="1600" b="0" i="0" u="none" strike="noStrike" kern="1200" baseline="0">
                <a:ln>
                  <a:noFill/>
                </a:ln>
                <a:solidFill>
                  <a:schemeClr val="bg2">
                    <a:lumMod val="25000"/>
                  </a:schemeClr>
                </a:solidFill>
                <a:latin typeface="Arial Rounded MT Bold" panose="020F0704030504030204" pitchFamily="34" charset="0"/>
                <a:ea typeface="+mn-ea"/>
                <a:cs typeface="+mn-cs"/>
              </a:defRPr>
            </a:pPr>
            <a:endParaRPr lang="en-US"/>
          </a:p>
        </c:txPr>
        <c:crossAx val="604986256"/>
        <c:crosses val="autoZero"/>
        <c:crossBetween val="between"/>
        <c:majorUnit val="0.1"/>
      </c:valAx>
      <c:spPr>
        <a:noFill/>
        <a:ln w="127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7">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Sheet2!$B$5:$B$8</cx:f>
        <cx:lvl ptCount="4">
          <cx:pt idx="0">Bull's Trench</cx:pt>
          <cx:pt idx="1">Fixed Chimney</cx:pt>
          <cx:pt idx="2">Zig-Zag</cx:pt>
          <cx:pt idx="3">Efficient Production</cx:pt>
        </cx:lvl>
      </cx:strDim>
      <cx:numDim type="size">
        <cx:f>Sheet2!$C$5:$C$8</cx:f>
        <cx:lvl ptCount="4" formatCode="0%">
          <cx:pt idx="0">0.20000000000000001</cx:pt>
          <cx:pt idx="1">0.75</cx:pt>
          <cx:pt idx="2">0.050000000000000003</cx:pt>
          <cx:pt idx="3">0</cx:pt>
        </cx:lvl>
      </cx:numDim>
    </cx:data>
  </cx:chartData>
  <cx:chart>
    <cx:plotArea>
      <cx:plotAreaRegion>
        <cx:series layoutId="treemap" uniqueId="{4182DB4E-8D9A-4C46-B0D3-5345737D4D5E}">
          <cx:spPr>
            <a:solidFill>
              <a:schemeClr val="tx1">
                <a:lumMod val="65000"/>
                <a:lumOff val="35000"/>
              </a:schemeClr>
            </a:solidFill>
          </cx:spPr>
          <cx:dataPt idx="0">
            <cx:spPr>
              <a:solidFill>
                <a:srgbClr val="44546A"/>
              </a:solidFill>
            </cx:spPr>
          </cx:dataPt>
          <cx:dataPt idx="1">
            <cx:spPr>
              <a:solidFill>
                <a:srgbClr val="FFC000">
                  <a:lumMod val="75000"/>
                </a:srgbClr>
              </a:solidFill>
            </cx:spPr>
          </cx:dataPt>
          <cx:dataPt idx="2">
            <cx:spPr>
              <a:solidFill>
                <a:srgbClr val="E7E6E6">
                  <a:lumMod val="90000"/>
                </a:srgbClr>
              </a:solidFill>
            </cx:spPr>
          </cx:dataPt>
          <cx:dataLabels>
            <cx:txPr>
              <a:bodyPr spcFirstLastPara="1" vertOverflow="ellipsis" horzOverflow="overflow" wrap="square" lIns="0" tIns="0" rIns="0" bIns="0" anchor="ctr" anchorCtr="1"/>
              <a:lstStyle/>
              <a:p>
                <a:pPr algn="ctr" rtl="0">
                  <a:defRPr sz="1800" b="1">
                    <a:latin typeface="Arial Rounded MT Bold" panose="020F0704030504030204" pitchFamily="34" charset="0"/>
                    <a:ea typeface="Arial Rounded MT Bold" panose="020F0704030504030204" pitchFamily="34" charset="0"/>
                    <a:cs typeface="Arial Rounded MT Bold" panose="020F0704030504030204" pitchFamily="34" charset="0"/>
                  </a:defRPr>
                </a:pPr>
                <a:endParaRPr lang="en-US" sz="1800" b="1" i="0" u="none" strike="noStrike" baseline="0">
                  <a:solidFill>
                    <a:sysClr val="window" lastClr="FFFFFF"/>
                  </a:solidFill>
                  <a:latin typeface="Arial Rounded MT Bold" panose="020F0704030504030204" pitchFamily="34" charset="0"/>
                </a:endParaRPr>
              </a:p>
            </cx:txPr>
            <cx:visibility seriesName="0" categoryName="1" value="1"/>
            <cx:separator>, </cx:separator>
            <cx:dataLabel idx="0">
              <cx:txPr>
                <a:bodyPr spcFirstLastPara="1" vertOverflow="ellipsis" horzOverflow="overflow" wrap="square" lIns="0" tIns="0" rIns="0" bIns="0" anchor="ctr" anchorCtr="1"/>
                <a:lstStyle/>
                <a:p>
                  <a:pPr algn="ctr" rtl="0">
                    <a:defRPr sz="2400"/>
                  </a:pPr>
                  <a:r>
                    <a:rPr lang="en-US" sz="2400" b="1" i="0" u="none" strike="noStrike" baseline="0">
                      <a:solidFill>
                        <a:sysClr val="window" lastClr="FFFFFF"/>
                      </a:solidFill>
                      <a:latin typeface="Arial Rounded MT Bold" panose="020F0704030504030204" pitchFamily="34" charset="0"/>
                    </a:rPr>
                    <a:t>Bull's Trench, 20%</a:t>
                  </a:r>
                </a:p>
              </cx:txPr>
              <cx:visibility seriesName="0" categoryName="1" value="1"/>
              <cx:separator>, </cx:separator>
            </cx:dataLabel>
            <cx:dataLabel idx="1">
              <cx:txPr>
                <a:bodyPr spcFirstLastPara="1" vertOverflow="ellipsis" horzOverflow="overflow" wrap="square" lIns="0" tIns="0" rIns="0" bIns="0" anchor="ctr" anchorCtr="1"/>
                <a:lstStyle/>
                <a:p>
                  <a:pPr algn="ctr" rtl="0">
                    <a:defRPr sz="3100"/>
                  </a:pPr>
                  <a:r>
                    <a:rPr lang="en-US" sz="3100" b="1" i="0" u="none" strike="noStrike" baseline="0">
                      <a:solidFill>
                        <a:sysClr val="window" lastClr="FFFFFF"/>
                      </a:solidFill>
                      <a:latin typeface="Arial Rounded MT Bold" panose="020F0704030504030204" pitchFamily="34" charset="0"/>
                    </a:rPr>
                    <a:t>Fixed Chimney, 75%</a:t>
                  </a:r>
                </a:p>
              </cx:txPr>
              <cx:visibility seriesName="0" categoryName="1" value="1"/>
              <cx:separator>, </cx:separator>
            </cx:dataLabel>
            <cx:dataLabel idx="2">
              <cx:txPr>
                <a:bodyPr spcFirstLastPara="1" vertOverflow="ellipsis" horzOverflow="overflow" wrap="square" lIns="0" tIns="0" rIns="0" bIns="0" anchor="ctr" anchorCtr="1"/>
                <a:lstStyle/>
                <a:p>
                  <a:pPr algn="ctr" rtl="0">
                    <a:defRPr sz="1600">
                      <a:solidFill>
                        <a:schemeClr val="bg2">
                          <a:lumMod val="50000"/>
                        </a:schemeClr>
                      </a:solidFill>
                    </a:defRPr>
                  </a:pPr>
                  <a:r>
                    <a:rPr lang="en-US" sz="1600" b="1" i="0" u="none" strike="noStrike" baseline="0">
                      <a:solidFill>
                        <a:schemeClr val="bg2">
                          <a:lumMod val="50000"/>
                        </a:schemeClr>
                      </a:solidFill>
                      <a:latin typeface="Arial Rounded MT Bold" panose="020F0704030504030204" pitchFamily="34" charset="0"/>
                    </a:rPr>
                    <a:t>Zig-Zag, 5%</a:t>
                  </a:r>
                </a:p>
              </cx:txPr>
              <cx:visibility seriesName="0" categoryName="1" value="1"/>
              <cx:separator>, </cx:separator>
            </cx:dataLabel>
          </cx:dataLabels>
          <cx:dataId val="0"/>
          <cx:layoutPr/>
        </cx:series>
      </cx:plotAreaRegion>
    </cx:plotArea>
  </cx:chart>
  <cx:spPr>
    <a:noFill/>
    <a:ln>
      <a:noFill/>
    </a:ln>
  </cx:spPr>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Sheet2!$D$5:$D$8</cx:f>
        <cx:lvl ptCount="4">
          <cx:pt idx="0">Bull's Trench</cx:pt>
          <cx:pt idx="1">Fixed Chimney</cx:pt>
          <cx:pt idx="2">Zig-Zag</cx:pt>
          <cx:pt idx="3">Modern</cx:pt>
        </cx:lvl>
      </cx:strDim>
      <cx:numDim type="size">
        <cx:f>Sheet2!$E$5:$E$8</cx:f>
        <cx:lvl ptCount="4" formatCode="0%">
          <cx:pt idx="0">0</cx:pt>
          <cx:pt idx="1">0.28000000000000003</cx:pt>
          <cx:pt idx="2">0.69999999999999996</cx:pt>
          <cx:pt idx="3">0.02</cx:pt>
        </cx:lvl>
      </cx:numDim>
    </cx:data>
  </cx:chartData>
  <cx:chart>
    <cx:plotArea>
      <cx:plotAreaRegion>
        <cx:series layoutId="treemap" uniqueId="{2B94CD4F-5D65-4291-AC16-0E3C971EBF0E}">
          <cx:dataPt idx="1">
            <cx:spPr>
              <a:solidFill>
                <a:srgbClr val="FFC000">
                  <a:lumMod val="75000"/>
                </a:srgbClr>
              </a:solidFill>
            </cx:spPr>
          </cx:dataPt>
          <cx:dataPt idx="2">
            <cx:spPr>
              <a:solidFill>
                <a:srgbClr val="E7E6E6">
                  <a:lumMod val="90000"/>
                </a:srgbClr>
              </a:solidFill>
            </cx:spPr>
          </cx:dataPt>
          <cx:dataPt idx="3">
            <cx:spPr>
              <a:solidFill>
                <a:srgbClr val="4472C4"/>
              </a:solidFill>
            </cx:spPr>
          </cx:dataPt>
          <cx:dataLabels>
            <cx:txPr>
              <a:bodyPr spcFirstLastPara="1" vertOverflow="ellipsis" horzOverflow="overflow" wrap="square" lIns="0" tIns="0" rIns="0" bIns="0" anchor="ctr" anchorCtr="1"/>
              <a:lstStyle/>
              <a:p>
                <a:pPr algn="ctr" rtl="0">
                  <a:defRPr sz="1600" b="1">
                    <a:latin typeface="Arial Rounded MT Bold" panose="020F0704030504030204" pitchFamily="34" charset="0"/>
                    <a:ea typeface="Arial Rounded MT Bold" panose="020F0704030504030204" pitchFamily="34" charset="0"/>
                    <a:cs typeface="Arial Rounded MT Bold" panose="020F0704030504030204" pitchFamily="34" charset="0"/>
                  </a:defRPr>
                </a:pPr>
                <a:endParaRPr lang="en-US" sz="1600" b="1" i="0" u="none" strike="noStrike" baseline="0">
                  <a:solidFill>
                    <a:sysClr val="window" lastClr="FFFFFF"/>
                  </a:solidFill>
                  <a:latin typeface="Arial Rounded MT Bold" panose="020F0704030504030204" pitchFamily="34" charset="0"/>
                </a:endParaRPr>
              </a:p>
            </cx:txPr>
            <cx:visibility seriesName="0" categoryName="1" value="1"/>
            <cx:separator>, </cx:separator>
            <cx:dataLabel idx="1">
              <cx:txPr>
                <a:bodyPr spcFirstLastPara="1" vertOverflow="ellipsis" horzOverflow="overflow" wrap="square" lIns="0" tIns="0" rIns="0" bIns="0" anchor="ctr" anchorCtr="1"/>
                <a:lstStyle/>
                <a:p>
                  <a:pPr algn="ctr" rtl="0">
                    <a:defRPr sz="2400"/>
                  </a:pPr>
                  <a:r>
                    <a:rPr lang="en-US" sz="2400" b="1" i="0" u="none" strike="noStrike" baseline="0">
                      <a:solidFill>
                        <a:sysClr val="window" lastClr="FFFFFF"/>
                      </a:solidFill>
                      <a:latin typeface="Arial Rounded MT Bold" panose="020F0704030504030204" pitchFamily="34" charset="0"/>
                    </a:rPr>
                    <a:t>Fixed Chimney, 28%</a:t>
                  </a:r>
                </a:p>
              </cx:txPr>
              <cx:visibility seriesName="0" categoryName="1" value="1"/>
              <cx:separator>, </cx:separator>
            </cx:dataLabel>
            <cx:dataLabel idx="2">
              <cx:txPr>
                <a:bodyPr spcFirstLastPara="1" vertOverflow="ellipsis" horzOverflow="overflow" wrap="square" lIns="0" tIns="0" rIns="0" bIns="0" anchor="ctr" anchorCtr="1"/>
                <a:lstStyle/>
                <a:p>
                  <a:pPr algn="ctr" rtl="0">
                    <a:defRPr sz="3200">
                      <a:solidFill>
                        <a:schemeClr val="bg2">
                          <a:lumMod val="50000"/>
                        </a:schemeClr>
                      </a:solidFill>
                    </a:defRPr>
                  </a:pPr>
                  <a:r>
                    <a:rPr lang="en-US" sz="3200" b="1" i="0" u="none" strike="noStrike" baseline="0">
                      <a:solidFill>
                        <a:schemeClr val="bg2">
                          <a:lumMod val="50000"/>
                        </a:schemeClr>
                      </a:solidFill>
                      <a:latin typeface="Arial Rounded MT Bold" panose="020F0704030504030204" pitchFamily="34" charset="0"/>
                    </a:rPr>
                    <a:t>Zig-Zag, 70%</a:t>
                  </a:r>
                </a:p>
              </cx:txPr>
              <cx:visibility seriesName="0" categoryName="1" value="1"/>
              <cx:separator>, </cx:separator>
            </cx:dataLabel>
          </cx:dataLabels>
          <cx:dataId val="0"/>
          <cx:layoutPr/>
        </cx:series>
      </cx:plotAreaRegion>
    </cx:plotArea>
  </cx:chart>
  <cx:spPr>
    <a:noFill/>
    <a:ln>
      <a:noFill/>
    </a:ln>
  </cx:spPr>
</cx: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4E0E6-6C60-4CB5-8280-BE90760D98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BE70F1-CFEF-4C74-8EDB-B9F0B42850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C1095D-F7B2-42CB-97B1-A8C2AA262B41}"/>
              </a:ext>
            </a:extLst>
          </p:cNvPr>
          <p:cNvSpPr>
            <a:spLocks noGrp="1"/>
          </p:cNvSpPr>
          <p:nvPr>
            <p:ph type="dt" sz="half" idx="10"/>
          </p:nvPr>
        </p:nvSpPr>
        <p:spPr/>
        <p:txBody>
          <a:bodyPr/>
          <a:lstStyle/>
          <a:p>
            <a:fld id="{EA0C0817-A112-4847-8014-A94B7D2A4EA3}" type="datetime1">
              <a:rPr lang="en-US" smtClean="0"/>
              <a:t>11/26/2019</a:t>
            </a:fld>
            <a:endParaRPr lang="en-US" dirty="0"/>
          </a:p>
        </p:txBody>
      </p:sp>
      <p:sp>
        <p:nvSpPr>
          <p:cNvPr id="5" name="Footer Placeholder 4">
            <a:extLst>
              <a:ext uri="{FF2B5EF4-FFF2-40B4-BE49-F238E27FC236}">
                <a16:creationId xmlns:a16="http://schemas.microsoft.com/office/drawing/2014/main" id="{8CC01996-E8F0-43BB-9BB1-0B86D14489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D92480-CAB8-479F-BE96-326169C71D30}"/>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33855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9BC1-7002-450E-8CCB-40D143E9E7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19D449-3FE3-4096-B693-EBB1FB690A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A30B99-2243-4AFD-81B4-E5623BA1D239}"/>
              </a:ext>
            </a:extLst>
          </p:cNvPr>
          <p:cNvSpPr>
            <a:spLocks noGrp="1"/>
          </p:cNvSpPr>
          <p:nvPr>
            <p:ph type="dt" sz="half" idx="10"/>
          </p:nvPr>
        </p:nvSpPr>
        <p:spPr/>
        <p:txBody>
          <a:bodyPr/>
          <a:lstStyle/>
          <a:p>
            <a:fld id="{7332B432-ACDA-4023-A761-2BAB76577B62}" type="datetime1">
              <a:rPr lang="en-US" smtClean="0"/>
              <a:t>11/26/2019</a:t>
            </a:fld>
            <a:endParaRPr lang="en-US"/>
          </a:p>
        </p:txBody>
      </p:sp>
      <p:sp>
        <p:nvSpPr>
          <p:cNvPr id="5" name="Footer Placeholder 4">
            <a:extLst>
              <a:ext uri="{FF2B5EF4-FFF2-40B4-BE49-F238E27FC236}">
                <a16:creationId xmlns:a16="http://schemas.microsoft.com/office/drawing/2014/main" id="{10EE591E-DE2D-4B47-A695-65C48E549D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104F8-5688-4A57-882D-DC5279DC758E}"/>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62945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E49B9-FE91-421B-8B42-0DF5F28A8C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D04C1B-14F2-4B68-B5B0-EAE2E369F1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E2C648-0D4D-43B3-95FE-2855F7FC7F30}"/>
              </a:ext>
            </a:extLst>
          </p:cNvPr>
          <p:cNvSpPr>
            <a:spLocks noGrp="1"/>
          </p:cNvSpPr>
          <p:nvPr>
            <p:ph type="dt" sz="half" idx="10"/>
          </p:nvPr>
        </p:nvSpPr>
        <p:spPr/>
        <p:txBody>
          <a:bodyPr/>
          <a:lstStyle/>
          <a:p>
            <a:fld id="{D9C646AA-F36E-4540-911D-FFFC0A0EF24A}" type="datetime1">
              <a:rPr lang="en-US" smtClean="0"/>
              <a:t>11/26/2019</a:t>
            </a:fld>
            <a:endParaRPr lang="en-US" dirty="0"/>
          </a:p>
        </p:txBody>
      </p:sp>
      <p:sp>
        <p:nvSpPr>
          <p:cNvPr id="5" name="Footer Placeholder 4">
            <a:extLst>
              <a:ext uri="{FF2B5EF4-FFF2-40B4-BE49-F238E27FC236}">
                <a16:creationId xmlns:a16="http://schemas.microsoft.com/office/drawing/2014/main" id="{BC39AF04-C9A6-4923-B754-0B546F9A0DA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BFF4CBF-4370-42CB-A61A-607B42ED6033}"/>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52534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5B2A1-B877-477B-9F02-CFD73E3CC5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A5913-83BD-48A5-A453-E9A7599738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73FF93-5783-42E6-9DAA-68DFDA8804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E3C3C4-70E6-4F1E-8911-0014D9AD7094}"/>
              </a:ext>
            </a:extLst>
          </p:cNvPr>
          <p:cNvSpPr>
            <a:spLocks noGrp="1"/>
          </p:cNvSpPr>
          <p:nvPr>
            <p:ph type="dt" sz="half" idx="10"/>
          </p:nvPr>
        </p:nvSpPr>
        <p:spPr/>
        <p:txBody>
          <a:bodyPr/>
          <a:lstStyle/>
          <a:p>
            <a:fld id="{69186D26-FA5F-4637-B602-B7C2DC34CFD4}" type="datetime1">
              <a:rPr lang="en-US" smtClean="0"/>
              <a:t>11/26/2019</a:t>
            </a:fld>
            <a:endParaRPr lang="en-US"/>
          </a:p>
        </p:txBody>
      </p:sp>
      <p:sp>
        <p:nvSpPr>
          <p:cNvPr id="6" name="Footer Placeholder 5">
            <a:extLst>
              <a:ext uri="{FF2B5EF4-FFF2-40B4-BE49-F238E27FC236}">
                <a16:creationId xmlns:a16="http://schemas.microsoft.com/office/drawing/2014/main" id="{1CCF99A8-A2EF-4744-B7A1-D63AD06996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B91E9C-4175-49C6-929E-61AA0EE4ED8C}"/>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10011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530BF-5E20-47CD-B098-2DB3328D6B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147CE4-B7F4-428C-81B8-677D13B06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8C75D2-A17D-4E0C-A2B2-A262E00ACF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17B0A5-B238-4BCB-BF48-0833820643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CA6BC5-3226-419B-B95B-520BAF1673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580C04-48C5-4710-BACC-23008005A14F}"/>
              </a:ext>
            </a:extLst>
          </p:cNvPr>
          <p:cNvSpPr>
            <a:spLocks noGrp="1"/>
          </p:cNvSpPr>
          <p:nvPr>
            <p:ph type="dt" sz="half" idx="10"/>
          </p:nvPr>
        </p:nvSpPr>
        <p:spPr/>
        <p:txBody>
          <a:bodyPr/>
          <a:lstStyle/>
          <a:p>
            <a:fld id="{8A7F15D8-96D1-4781-BC50-CA8A088B2FE4}" type="datetime1">
              <a:rPr lang="en-US" smtClean="0"/>
              <a:t>11/26/2019</a:t>
            </a:fld>
            <a:endParaRPr lang="en-US"/>
          </a:p>
        </p:txBody>
      </p:sp>
      <p:sp>
        <p:nvSpPr>
          <p:cNvPr id="8" name="Footer Placeholder 7">
            <a:extLst>
              <a:ext uri="{FF2B5EF4-FFF2-40B4-BE49-F238E27FC236}">
                <a16:creationId xmlns:a16="http://schemas.microsoft.com/office/drawing/2014/main" id="{E7DAB042-46FC-48EB-8D5A-0E97895788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503250-5835-486D-A74D-456A74ED4EFA}"/>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0495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F41F7-28E3-4348-832F-24CC4AC70F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B1C99B-9837-4986-818B-1F404C2E2B97}"/>
              </a:ext>
            </a:extLst>
          </p:cNvPr>
          <p:cNvSpPr>
            <a:spLocks noGrp="1"/>
          </p:cNvSpPr>
          <p:nvPr>
            <p:ph type="dt" sz="half" idx="10"/>
          </p:nvPr>
        </p:nvSpPr>
        <p:spPr/>
        <p:txBody>
          <a:bodyPr/>
          <a:lstStyle/>
          <a:p>
            <a:fld id="{F9A96C99-B8F8-4528-BD05-0E16E943DC09}" type="datetime1">
              <a:rPr lang="en-US" smtClean="0"/>
              <a:t>11/26/2019</a:t>
            </a:fld>
            <a:endParaRPr lang="en-US"/>
          </a:p>
        </p:txBody>
      </p:sp>
      <p:sp>
        <p:nvSpPr>
          <p:cNvPr id="4" name="Footer Placeholder 3">
            <a:extLst>
              <a:ext uri="{FF2B5EF4-FFF2-40B4-BE49-F238E27FC236}">
                <a16:creationId xmlns:a16="http://schemas.microsoft.com/office/drawing/2014/main" id="{9B293009-365C-46B6-88E7-16CE78A738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F19C52-DE58-4B4A-9D34-F5F380A03495}"/>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15064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7C11AB-8934-4CD7-A22A-9D5871F764AB}"/>
              </a:ext>
            </a:extLst>
          </p:cNvPr>
          <p:cNvSpPr>
            <a:spLocks noGrp="1"/>
          </p:cNvSpPr>
          <p:nvPr>
            <p:ph type="dt" sz="half" idx="10"/>
          </p:nvPr>
        </p:nvSpPr>
        <p:spPr/>
        <p:txBody>
          <a:bodyPr/>
          <a:lstStyle/>
          <a:p>
            <a:fld id="{03636942-C211-4B28-8DBD-C953E00AF71B}" type="datetime1">
              <a:rPr lang="en-US" smtClean="0"/>
              <a:t>11/26/2019</a:t>
            </a:fld>
            <a:endParaRPr lang="en-US"/>
          </a:p>
        </p:txBody>
      </p:sp>
      <p:sp>
        <p:nvSpPr>
          <p:cNvPr id="3" name="Footer Placeholder 2">
            <a:extLst>
              <a:ext uri="{FF2B5EF4-FFF2-40B4-BE49-F238E27FC236}">
                <a16:creationId xmlns:a16="http://schemas.microsoft.com/office/drawing/2014/main" id="{A0C37D4E-1D00-4D46-A64E-6EF8BB6147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DAF019-E583-46A4-B2AF-63A346927977}"/>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812687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B2869-856C-4417-B4DA-C2F10C7E46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DDE279-FDEC-496D-992A-963CDE5C0D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9135B1-00F4-437C-AFDD-2F0211EF12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60EDD3-4885-4F06-88FD-B5EA00A1BF99}"/>
              </a:ext>
            </a:extLst>
          </p:cNvPr>
          <p:cNvSpPr>
            <a:spLocks noGrp="1"/>
          </p:cNvSpPr>
          <p:nvPr>
            <p:ph type="dt" sz="half" idx="10"/>
          </p:nvPr>
        </p:nvSpPr>
        <p:spPr/>
        <p:txBody>
          <a:bodyPr/>
          <a:lstStyle/>
          <a:p>
            <a:fld id="{7E8D12A6-918A-48BD-8CB9-CA713993B0EA}" type="datetime1">
              <a:rPr lang="en-US" smtClean="0"/>
              <a:t>11/26/2019</a:t>
            </a:fld>
            <a:endParaRPr lang="en-US"/>
          </a:p>
        </p:txBody>
      </p:sp>
      <p:sp>
        <p:nvSpPr>
          <p:cNvPr id="6" name="Footer Placeholder 5">
            <a:extLst>
              <a:ext uri="{FF2B5EF4-FFF2-40B4-BE49-F238E27FC236}">
                <a16:creationId xmlns:a16="http://schemas.microsoft.com/office/drawing/2014/main" id="{1F7ECDD9-1324-4696-A6AF-9A9EAD5A8C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9C540C-663C-4673-8F28-EFFCF1D08B22}"/>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462074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16C1-F20F-48AA-BC72-AF4DC56E48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25F6C1-9296-4ACF-A1B9-B8B9D0BC2F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5EF4CE-7DC4-43D6-A3A7-47A6B3E14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4A7990-2CE9-4039-BA06-6626C68E6F0E}"/>
              </a:ext>
            </a:extLst>
          </p:cNvPr>
          <p:cNvSpPr>
            <a:spLocks noGrp="1"/>
          </p:cNvSpPr>
          <p:nvPr>
            <p:ph type="dt" sz="half" idx="10"/>
          </p:nvPr>
        </p:nvSpPr>
        <p:spPr/>
        <p:txBody>
          <a:bodyPr/>
          <a:lstStyle/>
          <a:p>
            <a:fld id="{E778CE86-875F-4587-BCF6-FA054AFC0D53}" type="datetime1">
              <a:rPr lang="en-US" smtClean="0"/>
              <a:pPr/>
              <a:t>11/26/2019</a:t>
            </a:fld>
            <a:endParaRPr lang="en-US" dirty="0"/>
          </a:p>
        </p:txBody>
      </p:sp>
      <p:sp>
        <p:nvSpPr>
          <p:cNvPr id="6" name="Footer Placeholder 5">
            <a:extLst>
              <a:ext uri="{FF2B5EF4-FFF2-40B4-BE49-F238E27FC236}">
                <a16:creationId xmlns:a16="http://schemas.microsoft.com/office/drawing/2014/main" id="{23159514-E67A-4305-9347-F04040D3E286}"/>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AC2DA29-F4CC-481E-B15D-F9A6A68BF859}"/>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23038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D1D7-6255-4378-89A7-DFF866BD9C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CE1AF1-81F2-4417-8D7A-FE5E2C0567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3D543A-881B-4944-93B5-AC727A3EE358}"/>
              </a:ext>
            </a:extLst>
          </p:cNvPr>
          <p:cNvSpPr>
            <a:spLocks noGrp="1"/>
          </p:cNvSpPr>
          <p:nvPr>
            <p:ph type="dt" sz="half" idx="10"/>
          </p:nvPr>
        </p:nvSpPr>
        <p:spPr/>
        <p:txBody>
          <a:bodyPr/>
          <a:lstStyle/>
          <a:p>
            <a:fld id="{134F40B7-36AB-4376-BE14-EF7004D79BB9}" type="datetime1">
              <a:rPr lang="en-US" smtClean="0"/>
              <a:t>11/26/2019</a:t>
            </a:fld>
            <a:endParaRPr lang="en-US"/>
          </a:p>
        </p:txBody>
      </p:sp>
      <p:sp>
        <p:nvSpPr>
          <p:cNvPr id="5" name="Footer Placeholder 4">
            <a:extLst>
              <a:ext uri="{FF2B5EF4-FFF2-40B4-BE49-F238E27FC236}">
                <a16:creationId xmlns:a16="http://schemas.microsoft.com/office/drawing/2014/main" id="{BBC7E585-7E50-4533-9B13-F38FF06668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9A8081-8C5C-4AA9-AB23-8853FA68EAB7}"/>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7128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32A216-F84F-4FCC-BCF1-A1717F3AE7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5DFBA8-AAF1-4696-9542-F2A221B77B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BD0199-D187-4FD2-96A8-3CDD497B44A7}"/>
              </a:ext>
            </a:extLst>
          </p:cNvPr>
          <p:cNvSpPr>
            <a:spLocks noGrp="1"/>
          </p:cNvSpPr>
          <p:nvPr>
            <p:ph type="dt" sz="half" idx="10"/>
          </p:nvPr>
        </p:nvSpPr>
        <p:spPr/>
        <p:txBody>
          <a:bodyPr/>
          <a:lstStyle/>
          <a:p>
            <a:fld id="{FF87CAB8-DCAE-46A5-AADA-B3FAD11A54E0}" type="datetime1">
              <a:rPr lang="en-US" smtClean="0"/>
              <a:t>11/26/2019</a:t>
            </a:fld>
            <a:endParaRPr lang="en-US"/>
          </a:p>
        </p:txBody>
      </p:sp>
      <p:sp>
        <p:nvSpPr>
          <p:cNvPr id="5" name="Footer Placeholder 4">
            <a:extLst>
              <a:ext uri="{FF2B5EF4-FFF2-40B4-BE49-F238E27FC236}">
                <a16:creationId xmlns:a16="http://schemas.microsoft.com/office/drawing/2014/main" id="{D9445E49-CF1A-4DA5-912D-43D71F4BE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5E52FC-C80E-40F9-BF1E-FBA5DAB080FE}"/>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60733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54D0B4-8500-4006-87D9-0B01426774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8A732F-A548-438C-9107-91EB2AEDDE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11FBF1-784E-4325-9AD7-8C3307173A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A2B21-3FCD-4721-B95C-427943F61125}" type="datetime1">
              <a:rPr lang="en-US" smtClean="0"/>
              <a:t>11/26/2019</a:t>
            </a:fld>
            <a:endParaRPr lang="en-US"/>
          </a:p>
        </p:txBody>
      </p:sp>
      <p:sp>
        <p:nvSpPr>
          <p:cNvPr id="5" name="Footer Placeholder 4">
            <a:extLst>
              <a:ext uri="{FF2B5EF4-FFF2-40B4-BE49-F238E27FC236}">
                <a16:creationId xmlns:a16="http://schemas.microsoft.com/office/drawing/2014/main" id="{FA90140B-062C-4111-A3EB-9EBC40787A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D869305-7DA1-4B66-8720-0447A7DED5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668542987"/>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0.png"/><Relationship Id="rId7" Type="http://schemas.openxmlformats.org/officeDocument/2006/relationships/image" Target="../media/image9.png"/><Relationship Id="rId2" Type="http://schemas.microsoft.com/office/2014/relationships/chartEx" Target="../charts/chartEx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0.png"/><Relationship Id="rId4" Type="http://schemas.microsoft.com/office/2014/relationships/chartEx" Target="../charts/chartEx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4BA1A-6859-4A71-B12B-DC1745862DF4}"/>
              </a:ext>
            </a:extLst>
          </p:cNvPr>
          <p:cNvSpPr>
            <a:spLocks noGrp="1"/>
          </p:cNvSpPr>
          <p:nvPr>
            <p:ph type="ctrTitle"/>
          </p:nvPr>
        </p:nvSpPr>
        <p:spPr>
          <a:xfrm>
            <a:off x="7739302" y="1338033"/>
            <a:ext cx="3543464" cy="1429985"/>
          </a:xfrm>
        </p:spPr>
        <p:txBody>
          <a:bodyPr>
            <a:normAutofit/>
          </a:bodyPr>
          <a:lstStyle/>
          <a:p>
            <a:pPr>
              <a:lnSpc>
                <a:spcPct val="90000"/>
              </a:lnSpc>
            </a:pPr>
            <a:r>
              <a:rPr lang="en-US" sz="4800" b="1" dirty="0">
                <a:solidFill>
                  <a:schemeClr val="tx2"/>
                </a:solidFill>
                <a:latin typeface="Arial Rounded MT Bold" panose="020F0704030504030204" pitchFamily="34" charset="0"/>
              </a:rPr>
              <a:t>ROADMAP</a:t>
            </a:r>
            <a:r>
              <a:rPr lang="en-US" sz="3400" dirty="0">
                <a:solidFill>
                  <a:schemeClr val="tx2"/>
                </a:solidFill>
                <a:latin typeface="Arial Rounded MT Bold" panose="020F0704030504030204" pitchFamily="34" charset="0"/>
              </a:rPr>
              <a:t> </a:t>
            </a:r>
            <a:br>
              <a:rPr lang="en-US" sz="3400" dirty="0">
                <a:solidFill>
                  <a:schemeClr val="tx2"/>
                </a:solidFill>
                <a:latin typeface="Arial Rounded MT Bold" panose="020F0704030504030204" pitchFamily="34" charset="0"/>
              </a:rPr>
            </a:br>
            <a:endParaRPr lang="en-US" sz="2400" dirty="0">
              <a:solidFill>
                <a:schemeClr val="tx2"/>
              </a:solidFill>
              <a:latin typeface="Arial Rounded MT Bold" panose="020F0704030504030204" pitchFamily="34" charset="0"/>
            </a:endParaRPr>
          </a:p>
        </p:txBody>
      </p:sp>
      <p:sp>
        <p:nvSpPr>
          <p:cNvPr id="3" name="Subtitle 2">
            <a:extLst>
              <a:ext uri="{FF2B5EF4-FFF2-40B4-BE49-F238E27FC236}">
                <a16:creationId xmlns:a16="http://schemas.microsoft.com/office/drawing/2014/main" id="{C3EA16D3-8409-4D5C-ADFB-32D3884FA581}"/>
              </a:ext>
            </a:extLst>
          </p:cNvPr>
          <p:cNvSpPr>
            <a:spLocks noGrp="1"/>
          </p:cNvSpPr>
          <p:nvPr>
            <p:ph type="subTitle" idx="1"/>
          </p:nvPr>
        </p:nvSpPr>
        <p:spPr>
          <a:xfrm>
            <a:off x="7966375" y="4644015"/>
            <a:ext cx="3928279" cy="756445"/>
          </a:xfrm>
        </p:spPr>
        <p:txBody>
          <a:bodyPr>
            <a:normAutofit/>
          </a:bodyPr>
          <a:lstStyle/>
          <a:p>
            <a:pPr algn="l"/>
            <a:r>
              <a:rPr lang="en-US" sz="1600" dirty="0">
                <a:solidFill>
                  <a:schemeClr val="accent2">
                    <a:lumMod val="75000"/>
                  </a:schemeClr>
                </a:solidFill>
                <a:latin typeface="Arial Rounded MT Bold" panose="020F0704030504030204" pitchFamily="34" charset="0"/>
              </a:rPr>
              <a:t>Prepared by Md. Nazmul </a:t>
            </a:r>
            <a:r>
              <a:rPr lang="en-US" sz="1600" dirty="0" err="1">
                <a:solidFill>
                  <a:schemeClr val="accent2">
                    <a:lumMod val="75000"/>
                  </a:schemeClr>
                </a:solidFill>
                <a:latin typeface="Arial Rounded MT Bold" panose="020F0704030504030204" pitchFamily="34" charset="0"/>
              </a:rPr>
              <a:t>Alam</a:t>
            </a:r>
            <a:r>
              <a:rPr lang="en-US" sz="1600" dirty="0">
                <a:solidFill>
                  <a:schemeClr val="accent2">
                    <a:lumMod val="75000"/>
                  </a:schemeClr>
                </a:solidFill>
                <a:latin typeface="Arial Rounded MT Bold" panose="020F0704030504030204" pitchFamily="34" charset="0"/>
              </a:rPr>
              <a:t> and </a:t>
            </a:r>
            <a:r>
              <a:rPr lang="en-US" sz="1600" dirty="0" err="1">
                <a:solidFill>
                  <a:schemeClr val="accent2">
                    <a:lumMod val="75000"/>
                  </a:schemeClr>
                </a:solidFill>
                <a:latin typeface="Arial Rounded MT Bold" panose="020F0704030504030204" pitchFamily="34" charset="0"/>
              </a:rPr>
              <a:t>Shaymal</a:t>
            </a:r>
            <a:r>
              <a:rPr lang="en-US" sz="1600" dirty="0">
                <a:solidFill>
                  <a:schemeClr val="accent2">
                    <a:lumMod val="75000"/>
                  </a:schemeClr>
                </a:solidFill>
                <a:latin typeface="Arial Rounded MT Bold" panose="020F0704030504030204" pitchFamily="34" charset="0"/>
              </a:rPr>
              <a:t> Barman</a:t>
            </a:r>
          </a:p>
        </p:txBody>
      </p:sp>
      <p:pic>
        <p:nvPicPr>
          <p:cNvPr id="4" name="Picture 3">
            <a:extLst>
              <a:ext uri="{FF2B5EF4-FFF2-40B4-BE49-F238E27FC236}">
                <a16:creationId xmlns:a16="http://schemas.microsoft.com/office/drawing/2014/main" id="{D12CB67D-9B61-4225-9FD4-3A9952A343D2}"/>
              </a:ext>
            </a:extLst>
          </p:cNvPr>
          <p:cNvPicPr>
            <a:picLocks noChangeAspect="1"/>
          </p:cNvPicPr>
          <p:nvPr/>
        </p:nvPicPr>
        <p:blipFill rotWithShape="1">
          <a:blip r:embed="rId3"/>
          <a:srcRect l="24611" r="143"/>
          <a:stretch/>
        </p:blipFill>
        <p:spPr>
          <a:xfrm>
            <a:off x="20" y="5553"/>
            <a:ext cx="7759920" cy="6857991"/>
          </a:xfrm>
          <a:custGeom>
            <a:avLst/>
            <a:gdLst>
              <a:gd name="connsiteX0" fmla="*/ 0 w 7759940"/>
              <a:gd name="connsiteY0" fmla="*/ 0 h 6858001"/>
              <a:gd name="connsiteX1" fmla="*/ 1296537 w 7759940"/>
              <a:gd name="connsiteY1" fmla="*/ 0 h 6858001"/>
              <a:gd name="connsiteX2" fmla="*/ 1296537 w 7759940"/>
              <a:gd name="connsiteY2" fmla="*/ 1 h 6858001"/>
              <a:gd name="connsiteX3" fmla="*/ 6415225 w 7759940"/>
              <a:gd name="connsiteY3" fmla="*/ 1 h 6858001"/>
              <a:gd name="connsiteX4" fmla="*/ 6415225 w 7759940"/>
              <a:gd name="connsiteY4" fmla="*/ 0 h 6858001"/>
              <a:gd name="connsiteX5" fmla="*/ 7758763 w 7759940"/>
              <a:gd name="connsiteY5" fmla="*/ 0 h 6858001"/>
              <a:gd name="connsiteX6" fmla="*/ 7733718 w 7759940"/>
              <a:gd name="connsiteY6" fmla="*/ 155677 h 6858001"/>
              <a:gd name="connsiteX7" fmla="*/ 7709849 w 7759940"/>
              <a:gd name="connsiteY7" fmla="*/ 310668 h 6858001"/>
              <a:gd name="connsiteX8" fmla="*/ 7686485 w 7759940"/>
              <a:gd name="connsiteY8" fmla="*/ 466344 h 6858001"/>
              <a:gd name="connsiteX9" fmla="*/ 7666482 w 7759940"/>
              <a:gd name="connsiteY9" fmla="*/ 622707 h 6858001"/>
              <a:gd name="connsiteX10" fmla="*/ 7646311 w 7759940"/>
              <a:gd name="connsiteY10" fmla="*/ 778383 h 6858001"/>
              <a:gd name="connsiteX11" fmla="*/ 7627485 w 7759940"/>
              <a:gd name="connsiteY11" fmla="*/ 934746 h 6858001"/>
              <a:gd name="connsiteX12" fmla="*/ 7611349 w 7759940"/>
              <a:gd name="connsiteY12" fmla="*/ 1089051 h 6858001"/>
              <a:gd name="connsiteX13" fmla="*/ 7596053 w 7759940"/>
              <a:gd name="connsiteY13" fmla="*/ 1245413 h 6858001"/>
              <a:gd name="connsiteX14" fmla="*/ 7582101 w 7759940"/>
              <a:gd name="connsiteY14" fmla="*/ 1401090 h 6858001"/>
              <a:gd name="connsiteX15" fmla="*/ 7569999 w 7759940"/>
              <a:gd name="connsiteY15" fmla="*/ 1554023 h 6858001"/>
              <a:gd name="connsiteX16" fmla="*/ 7557896 w 7759940"/>
              <a:gd name="connsiteY16" fmla="*/ 1709014 h 6858001"/>
              <a:gd name="connsiteX17" fmla="*/ 7547811 w 7759940"/>
              <a:gd name="connsiteY17" fmla="*/ 1861947 h 6858001"/>
              <a:gd name="connsiteX18" fmla="*/ 7539911 w 7759940"/>
              <a:gd name="connsiteY18" fmla="*/ 2014881 h 6858001"/>
              <a:gd name="connsiteX19" fmla="*/ 7531674 w 7759940"/>
              <a:gd name="connsiteY19" fmla="*/ 2167128 h 6858001"/>
              <a:gd name="connsiteX20" fmla="*/ 7524783 w 7759940"/>
              <a:gd name="connsiteY20" fmla="*/ 2318004 h 6858001"/>
              <a:gd name="connsiteX21" fmla="*/ 7519908 w 7759940"/>
              <a:gd name="connsiteY21" fmla="*/ 2467509 h 6858001"/>
              <a:gd name="connsiteX22" fmla="*/ 7515706 w 7759940"/>
              <a:gd name="connsiteY22" fmla="*/ 2617013 h 6858001"/>
              <a:gd name="connsiteX23" fmla="*/ 7511672 w 7759940"/>
              <a:gd name="connsiteY23" fmla="*/ 2765146 h 6858001"/>
              <a:gd name="connsiteX24" fmla="*/ 7509823 w 7759940"/>
              <a:gd name="connsiteY24" fmla="*/ 2911221 h 6858001"/>
              <a:gd name="connsiteX25" fmla="*/ 7507806 w 7759940"/>
              <a:gd name="connsiteY25" fmla="*/ 3057297 h 6858001"/>
              <a:gd name="connsiteX26" fmla="*/ 7506797 w 7759940"/>
              <a:gd name="connsiteY26" fmla="*/ 3201315 h 6858001"/>
              <a:gd name="connsiteX27" fmla="*/ 7507806 w 7759940"/>
              <a:gd name="connsiteY27" fmla="*/ 3343961 h 6858001"/>
              <a:gd name="connsiteX28" fmla="*/ 7507806 w 7759940"/>
              <a:gd name="connsiteY28" fmla="*/ 3485236 h 6858001"/>
              <a:gd name="connsiteX29" fmla="*/ 7509823 w 7759940"/>
              <a:gd name="connsiteY29" fmla="*/ 3625139 h 6858001"/>
              <a:gd name="connsiteX30" fmla="*/ 7512848 w 7759940"/>
              <a:gd name="connsiteY30" fmla="*/ 3762299 h 6858001"/>
              <a:gd name="connsiteX31" fmla="*/ 7515706 w 7759940"/>
              <a:gd name="connsiteY31" fmla="*/ 3898087 h 6858001"/>
              <a:gd name="connsiteX32" fmla="*/ 7518900 w 7759940"/>
              <a:gd name="connsiteY32" fmla="*/ 4031133 h 6858001"/>
              <a:gd name="connsiteX33" fmla="*/ 7523774 w 7759940"/>
              <a:gd name="connsiteY33" fmla="*/ 4163492 h 6858001"/>
              <a:gd name="connsiteX34" fmla="*/ 7528985 w 7759940"/>
              <a:gd name="connsiteY34" fmla="*/ 4293793 h 6858001"/>
              <a:gd name="connsiteX35" fmla="*/ 7533691 w 7759940"/>
              <a:gd name="connsiteY35" fmla="*/ 4421352 h 6858001"/>
              <a:gd name="connsiteX36" fmla="*/ 7546971 w 7759940"/>
              <a:gd name="connsiteY36" fmla="*/ 4670298 h 6858001"/>
              <a:gd name="connsiteX37" fmla="*/ 7561090 w 7759940"/>
              <a:gd name="connsiteY37" fmla="*/ 4908956 h 6858001"/>
              <a:gd name="connsiteX38" fmla="*/ 7575882 w 7759940"/>
              <a:gd name="connsiteY38" fmla="*/ 5138013 h 6858001"/>
              <a:gd name="connsiteX39" fmla="*/ 7592187 w 7759940"/>
              <a:gd name="connsiteY39" fmla="*/ 5354726 h 6858001"/>
              <a:gd name="connsiteX40" fmla="*/ 7609164 w 7759940"/>
              <a:gd name="connsiteY40" fmla="*/ 5561838 h 6858001"/>
              <a:gd name="connsiteX41" fmla="*/ 7627485 w 7759940"/>
              <a:gd name="connsiteY41" fmla="*/ 5753862 h 6858001"/>
              <a:gd name="connsiteX42" fmla="*/ 7645471 w 7759940"/>
              <a:gd name="connsiteY42" fmla="*/ 5934227 h 6858001"/>
              <a:gd name="connsiteX43" fmla="*/ 7663456 w 7759940"/>
              <a:gd name="connsiteY43" fmla="*/ 6100191 h 6858001"/>
              <a:gd name="connsiteX44" fmla="*/ 7680433 w 7759940"/>
              <a:gd name="connsiteY44" fmla="*/ 6252438 h 6858001"/>
              <a:gd name="connsiteX45" fmla="*/ 7696570 w 7759940"/>
              <a:gd name="connsiteY45" fmla="*/ 6387541 h 6858001"/>
              <a:gd name="connsiteX46" fmla="*/ 7711866 w 7759940"/>
              <a:gd name="connsiteY46" fmla="*/ 6509613 h 6858001"/>
              <a:gd name="connsiteX47" fmla="*/ 7724641 w 7759940"/>
              <a:gd name="connsiteY47" fmla="*/ 6612483 h 6858001"/>
              <a:gd name="connsiteX48" fmla="*/ 7736743 w 7759940"/>
              <a:gd name="connsiteY48" fmla="*/ 6698894 h 6858001"/>
              <a:gd name="connsiteX49" fmla="*/ 7754057 w 7759940"/>
              <a:gd name="connsiteY49" fmla="*/ 6817538 h 6858001"/>
              <a:gd name="connsiteX50" fmla="*/ 7759940 w 7759940"/>
              <a:gd name="connsiteY50" fmla="*/ 6858000 h 6858001"/>
              <a:gd name="connsiteX51" fmla="*/ 6854586 w 7759940"/>
              <a:gd name="connsiteY51" fmla="*/ 6858000 h 6858001"/>
              <a:gd name="connsiteX52" fmla="*/ 6854586 w 7759940"/>
              <a:gd name="connsiteY52" fmla="*/ 6858001 h 6858001"/>
              <a:gd name="connsiteX53" fmla="*/ 764022 w 7759940"/>
              <a:gd name="connsiteY53" fmla="*/ 6858001 h 6858001"/>
              <a:gd name="connsiteX54" fmla="*/ 764022 w 7759940"/>
              <a:gd name="connsiteY54" fmla="*/ 6858000 h 6858001"/>
              <a:gd name="connsiteX55" fmla="*/ 0 w 7759940"/>
              <a:gd name="connsiteY55"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17" name="Title 1">
            <a:extLst>
              <a:ext uri="{FF2B5EF4-FFF2-40B4-BE49-F238E27FC236}">
                <a16:creationId xmlns:a16="http://schemas.microsoft.com/office/drawing/2014/main" id="{3406056C-7F87-45D8-818B-37A32DA25DCA}"/>
              </a:ext>
            </a:extLst>
          </p:cNvPr>
          <p:cNvSpPr txBox="1">
            <a:spLocks/>
          </p:cNvSpPr>
          <p:nvPr/>
        </p:nvSpPr>
        <p:spPr>
          <a:xfrm>
            <a:off x="7883984" y="2830216"/>
            <a:ext cx="4349250" cy="1429985"/>
          </a:xfrm>
          <a:prstGeom prst="rect">
            <a:avLst/>
          </a:prstGeom>
        </p:spPr>
        <p:txBody>
          <a:bodyPr vert="horz" lIns="91440" tIns="45720" rIns="91440" bIns="45720" rtlCol="0" anchor="b">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400" dirty="0">
                <a:latin typeface="Arial Rounded MT Bold" panose="020F0704030504030204" pitchFamily="34" charset="0"/>
              </a:rPr>
              <a:t>SUSTAINABLE AND ENERGY EFFICIENT BRICK PRODUCTION IN BANGLADESH 2019-2030</a:t>
            </a:r>
          </a:p>
        </p:txBody>
      </p:sp>
      <p:pic>
        <p:nvPicPr>
          <p:cNvPr id="6" name="Picture 5">
            <a:extLst>
              <a:ext uri="{FF2B5EF4-FFF2-40B4-BE49-F238E27FC236}">
                <a16:creationId xmlns:a16="http://schemas.microsoft.com/office/drawing/2014/main" id="{C7F001E5-1143-4CB7-9B6E-CF1A5BDE89E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305570" y="5929106"/>
            <a:ext cx="2713990" cy="641350"/>
          </a:xfrm>
          <a:prstGeom prst="rect">
            <a:avLst/>
          </a:prstGeom>
          <a:solidFill>
            <a:schemeClr val="bg1">
              <a:alpha val="70000"/>
            </a:schemeClr>
          </a:solidFill>
          <a:ln>
            <a:noFill/>
          </a:ln>
          <a:effectLst/>
        </p:spPr>
      </p:pic>
      <p:pic>
        <p:nvPicPr>
          <p:cNvPr id="7" name="Picture 6">
            <a:extLst>
              <a:ext uri="{FF2B5EF4-FFF2-40B4-BE49-F238E27FC236}">
                <a16:creationId xmlns:a16="http://schemas.microsoft.com/office/drawing/2014/main" id="{BFDB3951-A6A5-4419-82FB-D39C26F35C5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914340" y="5989718"/>
            <a:ext cx="1158240" cy="546100"/>
          </a:xfrm>
          <a:prstGeom prst="rect">
            <a:avLst/>
          </a:prstGeom>
          <a:solidFill>
            <a:schemeClr val="bg1"/>
          </a:solidFill>
          <a:ln>
            <a:noFill/>
          </a:ln>
          <a:effectLst/>
        </p:spPr>
      </p:pic>
    </p:spTree>
    <p:extLst>
      <p:ext uri="{BB962C8B-B14F-4D97-AF65-F5344CB8AC3E}">
        <p14:creationId xmlns:p14="http://schemas.microsoft.com/office/powerpoint/2010/main" val="3712924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75B108-946B-4D2D-BC68-F0964013D3D2}"/>
              </a:ext>
            </a:extLst>
          </p:cNvPr>
          <p:cNvSpPr>
            <a:spLocks noGrp="1"/>
          </p:cNvSpPr>
          <p:nvPr>
            <p:ph type="title"/>
          </p:nvPr>
        </p:nvSpPr>
        <p:spPr>
          <a:xfrm>
            <a:off x="958549" y="1849937"/>
            <a:ext cx="2887903" cy="2299995"/>
          </a:xfrm>
        </p:spPr>
        <p:txBody>
          <a:bodyPr>
            <a:normAutofit/>
          </a:bodyPr>
          <a:lstStyle/>
          <a:p>
            <a:pPr algn="r"/>
            <a:r>
              <a:rPr lang="en-US" dirty="0">
                <a:solidFill>
                  <a:schemeClr val="accent1"/>
                </a:solidFill>
                <a:latin typeface="Arial Rounded MT Bold" panose="020F0704030504030204" pitchFamily="34" charset="0"/>
              </a:rPr>
              <a:t>OUTLINE</a:t>
            </a:r>
          </a:p>
        </p:txBody>
      </p:sp>
      <p:cxnSp>
        <p:nvCxnSpPr>
          <p:cNvPr id="19" name="Straight Connector 16">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F1776C5-AE87-45A5-893F-A5542D5CCE2E}"/>
              </a:ext>
            </a:extLst>
          </p:cNvPr>
          <p:cNvSpPr>
            <a:spLocks noGrp="1"/>
          </p:cNvSpPr>
          <p:nvPr>
            <p:ph idx="1"/>
          </p:nvPr>
        </p:nvSpPr>
        <p:spPr>
          <a:xfrm>
            <a:off x="4976031" y="963877"/>
            <a:ext cx="6377769" cy="4930246"/>
          </a:xfrm>
        </p:spPr>
        <p:txBody>
          <a:bodyPr anchor="ctr">
            <a:normAutofit/>
          </a:bodyPr>
          <a:lstStyle/>
          <a:p>
            <a:r>
              <a:rPr lang="en-US" sz="2400" dirty="0">
                <a:latin typeface="Arial Rounded MT Bold" panose="020F0704030504030204" pitchFamily="34" charset="0"/>
              </a:rPr>
              <a:t>CURRENT STATUS OF THE BRICK SECTOR</a:t>
            </a:r>
          </a:p>
          <a:p>
            <a:r>
              <a:rPr lang="en-US" sz="2400" dirty="0">
                <a:latin typeface="Arial Rounded MT Bold" panose="020F0704030504030204" pitchFamily="34" charset="0"/>
              </a:rPr>
              <a:t>OPPORTUNITIES FOR CLEANER PRODUCTION</a:t>
            </a:r>
          </a:p>
          <a:p>
            <a:r>
              <a:rPr lang="en-US" sz="2400" dirty="0">
                <a:latin typeface="Arial Rounded MT Bold" panose="020F0704030504030204" pitchFamily="34" charset="0"/>
              </a:rPr>
              <a:t>BARRIERS TO ACTION</a:t>
            </a:r>
          </a:p>
          <a:p>
            <a:r>
              <a:rPr lang="en-US" sz="2400" dirty="0">
                <a:latin typeface="Arial Rounded MT Bold" panose="020F0704030504030204" pitchFamily="34" charset="0"/>
              </a:rPr>
              <a:t>THE ROADMAP</a:t>
            </a:r>
          </a:p>
          <a:p>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1254647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5E9A3B-5FC0-4DAD-9B2D-E2D24441501D}"/>
              </a:ext>
            </a:extLst>
          </p:cNvPr>
          <p:cNvSpPr>
            <a:spLocks noGrp="1"/>
          </p:cNvSpPr>
          <p:nvPr>
            <p:ph type="title"/>
          </p:nvPr>
        </p:nvSpPr>
        <p:spPr>
          <a:xfrm>
            <a:off x="312420" y="1406985"/>
            <a:ext cx="11567160" cy="1325563"/>
          </a:xfrm>
        </p:spPr>
        <p:txBody>
          <a:bodyPr>
            <a:normAutofit/>
          </a:bodyPr>
          <a:lstStyle/>
          <a:p>
            <a:pPr algn="ctr"/>
            <a:r>
              <a:rPr lang="en-US" sz="4000" dirty="0">
                <a:solidFill>
                  <a:schemeClr val="accent1">
                    <a:lumMod val="75000"/>
                  </a:schemeClr>
                </a:solidFill>
                <a:latin typeface="Arial Rounded MT Bold" panose="020F0704030504030204" pitchFamily="34" charset="0"/>
              </a:rPr>
              <a:t>CURRENT STATUS OF THE BRICK SECTOR</a:t>
            </a:r>
          </a:p>
        </p:txBody>
      </p:sp>
      <p:pic>
        <p:nvPicPr>
          <p:cNvPr id="6" name="Picture 5" descr="A close up of a logo&#10;&#10;Description automatically generated">
            <a:extLst>
              <a:ext uri="{FF2B5EF4-FFF2-40B4-BE49-F238E27FC236}">
                <a16:creationId xmlns:a16="http://schemas.microsoft.com/office/drawing/2014/main" id="{4B36DA16-A9D2-4673-B3FA-2A15B9B71BAE}"/>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2496" t="9436" r="8940" b="21436"/>
          <a:stretch/>
        </p:blipFill>
        <p:spPr>
          <a:xfrm>
            <a:off x="4575328" y="3275528"/>
            <a:ext cx="3041344" cy="2676065"/>
          </a:xfrm>
          <a:prstGeom prst="rect">
            <a:avLst/>
          </a:prstGeom>
        </p:spPr>
      </p:pic>
    </p:spTree>
    <p:extLst>
      <p:ext uri="{BB962C8B-B14F-4D97-AF65-F5344CB8AC3E}">
        <p14:creationId xmlns:p14="http://schemas.microsoft.com/office/powerpoint/2010/main" val="266221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351A667-56F3-4606-A3A4-044C1C4AD878}"/>
              </a:ext>
            </a:extLst>
          </p:cNvPr>
          <p:cNvSpPr>
            <a:spLocks noGrp="1"/>
          </p:cNvSpPr>
          <p:nvPr>
            <p:ph type="title"/>
          </p:nvPr>
        </p:nvSpPr>
        <p:spPr>
          <a:xfrm>
            <a:off x="640079" y="2053641"/>
            <a:ext cx="3669161" cy="2760098"/>
          </a:xfrm>
        </p:spPr>
        <p:txBody>
          <a:bodyPr>
            <a:noAutofit/>
          </a:bodyPr>
          <a:lstStyle/>
          <a:p>
            <a:r>
              <a:rPr lang="en-US" sz="3200" dirty="0">
                <a:solidFill>
                  <a:schemeClr val="bg1"/>
                </a:solidFill>
                <a:latin typeface="Arial Rounded MT Bold" panose="020F0704030504030204" pitchFamily="34" charset="0"/>
              </a:rPr>
              <a:t>Bricks are an indispensable resource for Bangladesh’s  infrastructure development.</a:t>
            </a:r>
          </a:p>
        </p:txBody>
      </p:sp>
      <p:sp>
        <p:nvSpPr>
          <p:cNvPr id="3" name="Content Placeholder 2">
            <a:extLst>
              <a:ext uri="{FF2B5EF4-FFF2-40B4-BE49-F238E27FC236}">
                <a16:creationId xmlns:a16="http://schemas.microsoft.com/office/drawing/2014/main" id="{4683A205-6941-42ED-AD2F-5BF6DB40D82C}"/>
              </a:ext>
            </a:extLst>
          </p:cNvPr>
          <p:cNvSpPr>
            <a:spLocks noGrp="1"/>
          </p:cNvSpPr>
          <p:nvPr>
            <p:ph idx="1"/>
          </p:nvPr>
        </p:nvSpPr>
        <p:spPr>
          <a:xfrm>
            <a:off x="6090574" y="801866"/>
            <a:ext cx="5306084" cy="5230634"/>
          </a:xfrm>
        </p:spPr>
        <p:txBody>
          <a:bodyPr anchor="ctr">
            <a:normAutofit/>
          </a:bodyPr>
          <a:lstStyle/>
          <a:p>
            <a:pPr marL="0" indent="0">
              <a:buNone/>
            </a:pPr>
            <a:r>
              <a:rPr lang="en-US" sz="2400" dirty="0">
                <a:solidFill>
                  <a:schemeClr val="accent1">
                    <a:lumMod val="75000"/>
                  </a:schemeClr>
                </a:solidFill>
                <a:latin typeface="Arial Rounded MT Bold" panose="020F0704030504030204" pitchFamily="34" charset="0"/>
              </a:rPr>
              <a:t>However, currently…</a:t>
            </a:r>
          </a:p>
          <a:p>
            <a:pPr lvl="1"/>
            <a:r>
              <a:rPr lang="en-US" sz="2000" dirty="0">
                <a:solidFill>
                  <a:srgbClr val="000000"/>
                </a:solidFill>
              </a:rPr>
              <a:t>Production methods are highly polluting, and this has proven difficult to regulate effectively</a:t>
            </a:r>
          </a:p>
          <a:p>
            <a:pPr lvl="1"/>
            <a:r>
              <a:rPr lang="en-US" sz="2000" dirty="0">
                <a:solidFill>
                  <a:srgbClr val="000000"/>
                </a:solidFill>
              </a:rPr>
              <a:t>Valuable clay topsoil from agricultural land is used as the primary raw material</a:t>
            </a:r>
          </a:p>
          <a:p>
            <a:pPr lvl="1"/>
            <a:r>
              <a:rPr lang="en-US" sz="2000" dirty="0">
                <a:solidFill>
                  <a:srgbClr val="000000"/>
                </a:solidFill>
              </a:rPr>
              <a:t>The sector is growing at 5-10% per year; by 2030 the country may produce 60 billion bricks per year (up from 34 billion today)</a:t>
            </a:r>
          </a:p>
        </p:txBody>
      </p:sp>
    </p:spTree>
    <p:extLst>
      <p:ext uri="{BB962C8B-B14F-4D97-AF65-F5344CB8AC3E}">
        <p14:creationId xmlns:p14="http://schemas.microsoft.com/office/powerpoint/2010/main" val="1410105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1B6C4E0-B0BF-455E-9DB0-A7D904E37873}"/>
              </a:ext>
            </a:extLst>
          </p:cNvPr>
          <p:cNvSpPr>
            <a:spLocks noGrp="1"/>
          </p:cNvSpPr>
          <p:nvPr>
            <p:ph type="title"/>
          </p:nvPr>
        </p:nvSpPr>
        <p:spPr>
          <a:xfrm>
            <a:off x="960100" y="978102"/>
            <a:ext cx="10588434" cy="1062644"/>
          </a:xfrm>
        </p:spPr>
        <p:txBody>
          <a:bodyPr vert="horz" lIns="91440" tIns="45720" rIns="91440" bIns="45720" rtlCol="0" anchor="b">
            <a:normAutofit/>
          </a:bodyPr>
          <a:lstStyle/>
          <a:p>
            <a:r>
              <a:rPr lang="en-US" sz="4400" kern="1200" dirty="0">
                <a:solidFill>
                  <a:schemeClr val="accent1">
                    <a:lumMod val="75000"/>
                  </a:schemeClr>
                </a:solidFill>
                <a:latin typeface="Arial Rounded MT Bold" panose="020F0704030504030204" pitchFamily="34" charset="0"/>
              </a:rPr>
              <a:t>Brick sector snapshot</a:t>
            </a:r>
          </a:p>
        </p:txBody>
      </p:sp>
      <p:cxnSp>
        <p:nvCxnSpPr>
          <p:cNvPr id="16" name="Straight Connector 15">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1" name="Content Placeholder 10" descr="A close up of a logo&#10;&#10;Description automatically generated">
            <a:extLst>
              <a:ext uri="{FF2B5EF4-FFF2-40B4-BE49-F238E27FC236}">
                <a16:creationId xmlns:a16="http://schemas.microsoft.com/office/drawing/2014/main" id="{4F69CD95-7623-4C86-9E8D-D249DFA3998D}"/>
              </a:ext>
            </a:extLst>
          </p:cNvPr>
          <p:cNvPicPr>
            <a:picLocks noGrp="1" noChangeAspect="1"/>
          </p:cNvPicPr>
          <p:nvPr>
            <p:ph idx="1"/>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333206" y="2811104"/>
            <a:ext cx="2928114" cy="2928114"/>
          </a:xfrm>
          <a:prstGeom prst="rect">
            <a:avLst/>
          </a:prstGeom>
        </p:spPr>
      </p:pic>
      <p:sp>
        <p:nvSpPr>
          <p:cNvPr id="9" name="Text Placeholder 8">
            <a:extLst>
              <a:ext uri="{FF2B5EF4-FFF2-40B4-BE49-F238E27FC236}">
                <a16:creationId xmlns:a16="http://schemas.microsoft.com/office/drawing/2014/main" id="{8D952384-D280-40E0-8044-FA705E1E2F84}"/>
              </a:ext>
            </a:extLst>
          </p:cNvPr>
          <p:cNvSpPr>
            <a:spLocks noGrp="1"/>
          </p:cNvSpPr>
          <p:nvPr>
            <p:ph type="body" sz="half" idx="2"/>
          </p:nvPr>
        </p:nvSpPr>
        <p:spPr>
          <a:xfrm>
            <a:off x="4955354" y="2682433"/>
            <a:ext cx="6282169" cy="3215749"/>
          </a:xfrm>
        </p:spPr>
        <p:txBody>
          <a:bodyPr vert="horz" lIns="91440" tIns="45720" rIns="91440" bIns="45720" rtlCol="0">
            <a:normAutofit fontScale="92500" lnSpcReduction="10000"/>
          </a:bodyPr>
          <a:lstStyle/>
          <a:p>
            <a:pPr marL="285750" indent="-228600">
              <a:buFont typeface="Arial" panose="020B0604020202020204" pitchFamily="34" charset="0"/>
              <a:buChar char="•"/>
            </a:pPr>
            <a:r>
              <a:rPr lang="en-US" sz="2400" dirty="0"/>
              <a:t>7,873 coal fired kilns</a:t>
            </a:r>
          </a:p>
          <a:p>
            <a:pPr marL="285750" indent="-228600">
              <a:buFont typeface="Arial" panose="020B0604020202020204" pitchFamily="34" charset="0"/>
              <a:buChar char="•"/>
            </a:pPr>
            <a:r>
              <a:rPr lang="en-US" sz="2400" dirty="0"/>
              <a:t>6 natural gas fired kilns</a:t>
            </a:r>
          </a:p>
          <a:p>
            <a:pPr marL="285750" indent="-228600">
              <a:buFont typeface="Arial" panose="020B0604020202020204" pitchFamily="34" charset="0"/>
              <a:buChar char="•"/>
            </a:pPr>
            <a:r>
              <a:rPr lang="en-US" sz="2400" dirty="0"/>
              <a:t>1.3% of GDP (BDT277.5 billion)</a:t>
            </a:r>
          </a:p>
          <a:p>
            <a:pPr marL="285750" indent="-228600">
              <a:buFont typeface="Arial" panose="020B0604020202020204" pitchFamily="34" charset="0"/>
              <a:buChar char="•"/>
            </a:pPr>
            <a:r>
              <a:rPr lang="en-US" sz="2400" dirty="0"/>
              <a:t>7 million </a:t>
            </a:r>
            <a:r>
              <a:rPr lang="en-US" sz="2400" dirty="0" err="1"/>
              <a:t>tonnes</a:t>
            </a:r>
            <a:r>
              <a:rPr lang="en-US" sz="2400" dirty="0"/>
              <a:t> of coal</a:t>
            </a:r>
          </a:p>
          <a:p>
            <a:pPr marL="285750" indent="-228600">
              <a:buFont typeface="Arial" panose="020B0604020202020204" pitchFamily="34" charset="0"/>
              <a:buChar char="•"/>
            </a:pPr>
            <a:r>
              <a:rPr lang="en-US" sz="2400" dirty="0"/>
              <a:t>21 million </a:t>
            </a:r>
            <a:r>
              <a:rPr lang="en-US" sz="2400" dirty="0" err="1"/>
              <a:t>tonnes</a:t>
            </a:r>
            <a:r>
              <a:rPr lang="en-US" sz="2400" dirty="0"/>
              <a:t> of CO</a:t>
            </a:r>
            <a:r>
              <a:rPr lang="en-US" sz="2400" baseline="-25000" dirty="0"/>
              <a:t>2</a:t>
            </a:r>
          </a:p>
          <a:p>
            <a:pPr marL="285750" indent="-228600">
              <a:buFont typeface="Arial" panose="020B0604020202020204" pitchFamily="34" charset="0"/>
              <a:buChar char="•"/>
            </a:pPr>
            <a:r>
              <a:rPr lang="en-US" sz="2400" dirty="0"/>
              <a:t>3.4 billion cubic feet of clay</a:t>
            </a:r>
          </a:p>
          <a:p>
            <a:pPr marL="285750" indent="-228600">
              <a:buFont typeface="Arial" panose="020B0604020202020204" pitchFamily="34" charset="0"/>
              <a:buChar char="•"/>
            </a:pPr>
            <a:r>
              <a:rPr lang="en-US" sz="2400" dirty="0"/>
              <a:t>1.6 million workers</a:t>
            </a:r>
          </a:p>
          <a:p>
            <a:pPr marL="285750" indent="-228600">
              <a:buFont typeface="Arial" panose="020B0604020202020204" pitchFamily="34" charset="0"/>
              <a:buChar char="•"/>
            </a:pPr>
            <a:r>
              <a:rPr lang="en-US" sz="2400" dirty="0"/>
              <a:t>58% of country’s PM2.5 (i.e., air pollution)</a:t>
            </a:r>
          </a:p>
          <a:p>
            <a:pPr marL="285750" indent="-228600">
              <a:buFont typeface="Arial" panose="020B0604020202020204" pitchFamily="34" charset="0"/>
              <a:buChar char="•"/>
            </a:pPr>
            <a:endParaRPr lang="en-US" sz="2400" dirty="0"/>
          </a:p>
          <a:p>
            <a:pPr marL="285750" indent="-228600">
              <a:buFont typeface="Arial" panose="020B0604020202020204" pitchFamily="34" charset="0"/>
              <a:buChar char="•"/>
            </a:pPr>
            <a:endParaRPr lang="en-US" sz="2400" dirty="0"/>
          </a:p>
          <a:p>
            <a:pPr indent="-228600">
              <a:buFont typeface="Arial" panose="020B0604020202020204" pitchFamily="34" charset="0"/>
              <a:buChar char="•"/>
            </a:pPr>
            <a:endParaRPr lang="en-US" sz="2400" dirty="0"/>
          </a:p>
        </p:txBody>
      </p:sp>
    </p:spTree>
    <p:extLst>
      <p:ext uri="{BB962C8B-B14F-4D97-AF65-F5344CB8AC3E}">
        <p14:creationId xmlns:p14="http://schemas.microsoft.com/office/powerpoint/2010/main" val="4022987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2" name="Chart 1">
                <a:extLst>
                  <a:ext uri="{FF2B5EF4-FFF2-40B4-BE49-F238E27FC236}">
                    <a16:creationId xmlns:a16="http://schemas.microsoft.com/office/drawing/2014/main" id="{FF337AE4-9D60-4068-98EA-BEC52DDBAD4D}"/>
                  </a:ext>
                </a:extLst>
              </p:cNvPr>
              <p:cNvGraphicFramePr/>
              <p:nvPr>
                <p:extLst>
                  <p:ext uri="{D42A27DB-BD31-4B8C-83A1-F6EECF244321}">
                    <p14:modId xmlns:p14="http://schemas.microsoft.com/office/powerpoint/2010/main" val="3485446134"/>
                  </p:ext>
                </p:extLst>
              </p:nvPr>
            </p:nvGraphicFramePr>
            <p:xfrm>
              <a:off x="483611" y="2291102"/>
              <a:ext cx="5532120" cy="3319272"/>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2" name="Chart 1">
                <a:extLst>
                  <a:ext uri="{FF2B5EF4-FFF2-40B4-BE49-F238E27FC236}">
                    <a16:creationId xmlns:a16="http://schemas.microsoft.com/office/drawing/2014/main" id="{FF337AE4-9D60-4068-98EA-BEC52DDBAD4D}"/>
                  </a:ext>
                </a:extLst>
              </p:cNvPr>
              <p:cNvPicPr>
                <a:picLocks noGrp="1" noRot="1" noChangeAspect="1" noMove="1" noResize="1" noEditPoints="1" noAdjustHandles="1" noChangeArrowheads="1" noChangeShapeType="1"/>
              </p:cNvPicPr>
              <p:nvPr/>
            </p:nvPicPr>
            <p:blipFill>
              <a:blip r:embed="rId3"/>
              <a:stretch>
                <a:fillRect/>
              </a:stretch>
            </p:blipFill>
            <p:spPr>
              <a:xfrm>
                <a:off x="483611" y="2291102"/>
                <a:ext cx="5532120" cy="3319272"/>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3" name="Chart 2">
                <a:extLst>
                  <a:ext uri="{FF2B5EF4-FFF2-40B4-BE49-F238E27FC236}">
                    <a16:creationId xmlns:a16="http://schemas.microsoft.com/office/drawing/2014/main" id="{112CD681-8C4C-4196-B10B-8FF883D54480}"/>
                  </a:ext>
                </a:extLst>
              </p:cNvPr>
              <p:cNvGraphicFramePr/>
              <p:nvPr>
                <p:extLst>
                  <p:ext uri="{D42A27DB-BD31-4B8C-83A1-F6EECF244321}">
                    <p14:modId xmlns:p14="http://schemas.microsoft.com/office/powerpoint/2010/main" val="3598355351"/>
                  </p:ext>
                </p:extLst>
              </p:nvPr>
            </p:nvGraphicFramePr>
            <p:xfrm>
              <a:off x="6268349" y="2282676"/>
              <a:ext cx="5532120" cy="3319272"/>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Chart 2">
                <a:extLst>
                  <a:ext uri="{FF2B5EF4-FFF2-40B4-BE49-F238E27FC236}">
                    <a16:creationId xmlns:a16="http://schemas.microsoft.com/office/drawing/2014/main" id="{112CD681-8C4C-4196-B10B-8FF883D54480}"/>
                  </a:ext>
                </a:extLst>
              </p:cNvPr>
              <p:cNvPicPr>
                <a:picLocks noGrp="1" noRot="1" noChangeAspect="1" noMove="1" noResize="1" noEditPoints="1" noAdjustHandles="1" noChangeArrowheads="1" noChangeShapeType="1"/>
              </p:cNvPicPr>
              <p:nvPr/>
            </p:nvPicPr>
            <p:blipFill>
              <a:blip r:embed="rId5"/>
              <a:stretch>
                <a:fillRect/>
              </a:stretch>
            </p:blipFill>
            <p:spPr>
              <a:xfrm>
                <a:off x="6268349" y="2282676"/>
                <a:ext cx="5532120" cy="3319272"/>
              </a:xfrm>
              <a:prstGeom prst="rect">
                <a:avLst/>
              </a:prstGeom>
            </p:spPr>
          </p:pic>
        </mc:Fallback>
      </mc:AlternateContent>
      <p:grpSp>
        <p:nvGrpSpPr>
          <p:cNvPr id="4" name="Group 3">
            <a:extLst>
              <a:ext uri="{FF2B5EF4-FFF2-40B4-BE49-F238E27FC236}">
                <a16:creationId xmlns:a16="http://schemas.microsoft.com/office/drawing/2014/main" id="{859E4CF6-A984-4710-9A4B-CE225E6D380D}"/>
              </a:ext>
            </a:extLst>
          </p:cNvPr>
          <p:cNvGrpSpPr/>
          <p:nvPr/>
        </p:nvGrpSpPr>
        <p:grpSpPr>
          <a:xfrm>
            <a:off x="2530495" y="5699802"/>
            <a:ext cx="7196678" cy="427830"/>
            <a:chOff x="472906" y="-132452"/>
            <a:chExt cx="2591269" cy="339717"/>
          </a:xfrm>
        </p:grpSpPr>
        <p:cxnSp>
          <p:nvCxnSpPr>
            <p:cNvPr id="5" name="Straight Connector 4">
              <a:extLst>
                <a:ext uri="{FF2B5EF4-FFF2-40B4-BE49-F238E27FC236}">
                  <a16:creationId xmlns:a16="http://schemas.microsoft.com/office/drawing/2014/main" id="{DB511317-BBBE-4CEB-B657-0268FDEF0ACC}"/>
                </a:ext>
              </a:extLst>
            </p:cNvPr>
            <p:cNvCxnSpPr/>
            <p:nvPr/>
          </p:nvCxnSpPr>
          <p:spPr>
            <a:xfrm>
              <a:off x="1713246" y="183173"/>
              <a:ext cx="400802" cy="0"/>
            </a:xfrm>
            <a:prstGeom prst="line">
              <a:avLst/>
            </a:prstGeom>
            <a:ln w="38100" cap="flat" cmpd="sng" algn="ctr">
              <a:solidFill>
                <a:schemeClr val="accent3">
                  <a:lumMod val="75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Text Box 2">
              <a:extLst>
                <a:ext uri="{FF2B5EF4-FFF2-40B4-BE49-F238E27FC236}">
                  <a16:creationId xmlns:a16="http://schemas.microsoft.com/office/drawing/2014/main" id="{2B3F4622-0B40-4FFC-838B-1E2770047F9B}"/>
                </a:ext>
              </a:extLst>
            </p:cNvPr>
            <p:cNvSpPr txBox="1">
              <a:spLocks noChangeArrowheads="1"/>
            </p:cNvSpPr>
            <p:nvPr/>
          </p:nvSpPr>
          <p:spPr bwMode="auto">
            <a:xfrm>
              <a:off x="472906" y="-128650"/>
              <a:ext cx="732155" cy="33591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4000" dirty="0">
                  <a:solidFill>
                    <a:srgbClr val="BF8F00"/>
                  </a:solidFill>
                  <a:effectLst/>
                  <a:latin typeface="Arial Rounded MT Bold" panose="020F0704030504030204" pitchFamily="34" charset="0"/>
                  <a:ea typeface="Calibri" panose="020F0502020204030204" pitchFamily="34" charset="0"/>
                  <a:cs typeface="Times New Roman" panose="02020603050405020304" pitchFamily="18" charset="0"/>
                </a:rPr>
                <a:t>2006</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
              <a:extLst>
                <a:ext uri="{FF2B5EF4-FFF2-40B4-BE49-F238E27FC236}">
                  <a16:creationId xmlns:a16="http://schemas.microsoft.com/office/drawing/2014/main" id="{EE271DAB-5F43-47FC-8C3B-3B5B5D7C35F6}"/>
                </a:ext>
              </a:extLst>
            </p:cNvPr>
            <p:cNvSpPr txBox="1">
              <a:spLocks noChangeArrowheads="1"/>
            </p:cNvSpPr>
            <p:nvPr/>
          </p:nvSpPr>
          <p:spPr bwMode="auto">
            <a:xfrm>
              <a:off x="2332020" y="-132452"/>
              <a:ext cx="732155" cy="33591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40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2018</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AA94058C-E2A2-450A-ABCA-B1B8C696144E}"/>
                </a:ext>
              </a:extLst>
            </p:cNvPr>
            <p:cNvCxnSpPr/>
            <p:nvPr/>
          </p:nvCxnSpPr>
          <p:spPr>
            <a:xfrm>
              <a:off x="1300661" y="183173"/>
              <a:ext cx="400737" cy="0"/>
            </a:xfrm>
            <a:prstGeom prst="line">
              <a:avLst/>
            </a:prstGeom>
            <a:ln w="38100" cap="flat" cmpd="sng" algn="ctr">
              <a:solidFill>
                <a:schemeClr val="accent4">
                  <a:lumMod val="75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080D063A-4C73-4200-B1D8-873F4F3A71C5}"/>
                </a:ext>
              </a:extLst>
            </p:cNvPr>
            <p:cNvCxnSpPr/>
            <p:nvPr/>
          </p:nvCxnSpPr>
          <p:spPr>
            <a:xfrm>
              <a:off x="1021379" y="183173"/>
              <a:ext cx="273708" cy="0"/>
            </a:xfrm>
            <a:prstGeom prst="line">
              <a:avLst/>
            </a:prstGeom>
            <a:ln w="38100" cap="flat" cmpd="sng" algn="ctr">
              <a:solidFill>
                <a:schemeClr val="tx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C772A33-A37A-4149-9172-AC4374E80B4F}"/>
                </a:ext>
              </a:extLst>
            </p:cNvPr>
            <p:cNvCxnSpPr/>
            <p:nvPr/>
          </p:nvCxnSpPr>
          <p:spPr>
            <a:xfrm>
              <a:off x="2125109" y="183173"/>
              <a:ext cx="154488" cy="0"/>
            </a:xfrm>
            <a:prstGeom prst="line">
              <a:avLst/>
            </a:prstGeom>
            <a:ln w="38100" cap="flat" cmpd="sng" algn="ctr">
              <a:solidFill>
                <a:schemeClr val="accent1"/>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1" name="Rectangle 10">
            <a:extLst>
              <a:ext uri="{FF2B5EF4-FFF2-40B4-BE49-F238E27FC236}">
                <a16:creationId xmlns:a16="http://schemas.microsoft.com/office/drawing/2014/main" id="{DCDFE410-30E4-4AC9-9D9A-2C5A03C01F06}"/>
              </a:ext>
            </a:extLst>
          </p:cNvPr>
          <p:cNvSpPr/>
          <p:nvPr/>
        </p:nvSpPr>
        <p:spPr>
          <a:xfrm>
            <a:off x="523422" y="690692"/>
            <a:ext cx="10799436" cy="1431097"/>
          </a:xfrm>
          <a:prstGeom prst="rect">
            <a:avLst/>
          </a:prstGeom>
        </p:spPr>
        <p:txBody>
          <a:bodyPr>
            <a:noAutofit/>
          </a:bodyPr>
          <a:lstStyle/>
          <a:p>
            <a:pPr>
              <a:lnSpc>
                <a:spcPct val="107000"/>
              </a:lnSpc>
            </a:pPr>
            <a:r>
              <a:rPr lang="en-US" sz="3200" dirty="0">
                <a:solidFill>
                  <a:schemeClr val="accent1">
                    <a:lumMod val="75000"/>
                  </a:schemeClr>
                </a:solidFill>
                <a:latin typeface="Arial Rounded MT Bold" panose="020F0704030504030204" pitchFamily="34" charset="0"/>
                <a:ea typeface="Calibri" panose="020F0502020204030204" pitchFamily="34" charset="0"/>
                <a:cs typeface="Times New Roman" panose="02020603050405020304" pitchFamily="18" charset="0"/>
              </a:rPr>
              <a:t>Market share of different traditional technologies</a:t>
            </a:r>
            <a:endParaRPr lang="en-US" sz="3200" dirty="0">
              <a:solidFill>
                <a:schemeClr val="accent1">
                  <a:lumMod val="75000"/>
                </a:schemeClr>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a:lnSpc>
                <a:spcPct val="107000"/>
              </a:lnSpc>
            </a:pPr>
            <a:r>
              <a:rPr lang="en-US" sz="1050" dirty="0">
                <a:solidFill>
                  <a:srgbClr val="323E4F"/>
                </a:solidFill>
                <a:effectLst/>
                <a:latin typeface="Arial Rounded MT Bold" panose="020F07040305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solidFill>
                  <a:srgbClr val="44546A"/>
                </a:solidFill>
                <a:latin typeface="Arial Rounded MT Bold" panose="020F0704030504030204" pitchFamily="34" charset="0"/>
                <a:ea typeface="Calibri" panose="020F0502020204030204" pitchFamily="34" charset="0"/>
                <a:cs typeface="Times New Roman" panose="02020603050405020304" pitchFamily="18" charset="0"/>
              </a:rPr>
              <a:t>Government of Bangladesh environmental policies and lending schemes, together with donor-funded projects, have shifted brick production toward less polluting types of kilns: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2" name="Group 11">
            <a:extLst>
              <a:ext uri="{FF2B5EF4-FFF2-40B4-BE49-F238E27FC236}">
                <a16:creationId xmlns:a16="http://schemas.microsoft.com/office/drawing/2014/main" id="{21C7E964-863D-4685-B0B2-C29EACD3BF46}"/>
              </a:ext>
            </a:extLst>
          </p:cNvPr>
          <p:cNvGrpSpPr/>
          <p:nvPr/>
        </p:nvGrpSpPr>
        <p:grpSpPr>
          <a:xfrm>
            <a:off x="718505" y="3131651"/>
            <a:ext cx="4670082" cy="2113170"/>
            <a:chOff x="0" y="-187387"/>
            <a:chExt cx="2496367" cy="1073543"/>
          </a:xfrm>
        </p:grpSpPr>
        <p:pic>
          <p:nvPicPr>
            <p:cNvPr id="13" name="Picture 12">
              <a:extLst>
                <a:ext uri="{FF2B5EF4-FFF2-40B4-BE49-F238E27FC236}">
                  <a16:creationId xmlns:a16="http://schemas.microsoft.com/office/drawing/2014/main" id="{145805F8-F3C4-43C4-A5FC-831DB26EC613}"/>
                </a:ext>
              </a:extLst>
            </p:cNvPr>
            <p:cNvPicPr>
              <a:picLocks noChangeAspect="1"/>
            </p:cNvPicPr>
            <p:nvPr/>
          </p:nvPicPr>
          <p:blipFill rotWithShape="1">
            <a:blip r:embed="rId6" cstate="print">
              <a:duotone>
                <a:schemeClr val="accent3">
                  <a:shade val="45000"/>
                  <a:satMod val="135000"/>
                </a:schemeClr>
                <a:prstClr val="white"/>
              </a:duotone>
              <a:alphaModFix/>
              <a:extLst>
                <a:ext uri="{28A0092B-C50C-407E-A947-70E740481C1C}">
                  <a14:useLocalDpi xmlns:a14="http://schemas.microsoft.com/office/drawing/2010/main" val="0"/>
                </a:ext>
              </a:extLst>
            </a:blip>
            <a:srcRect l="6892" t="9617" r="6485" b="23477"/>
            <a:stretch/>
          </p:blipFill>
          <p:spPr bwMode="auto">
            <a:xfrm>
              <a:off x="2143944" y="-187387"/>
              <a:ext cx="352423" cy="271780"/>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A1E19E3A-3BF5-42BD-A5D8-6CFE861A4757}"/>
                </a:ext>
              </a:extLst>
            </p:cNvPr>
            <p:cNvPicPr>
              <a:picLocks noChangeAspect="1"/>
            </p:cNvPicPr>
            <p:nvPr/>
          </p:nvPicPr>
          <p:blipFill rotWithShape="1">
            <a:blip r:embed="rId7" cstate="print">
              <a:alphaModFix amt="50000"/>
              <a:duotone>
                <a:schemeClr val="accent3">
                  <a:shade val="45000"/>
                  <a:satMod val="135000"/>
                </a:schemeClr>
                <a:prstClr val="white"/>
              </a:duotone>
              <a:extLst>
                <a:ext uri="{28A0092B-C50C-407E-A947-70E740481C1C}">
                  <a14:useLocalDpi xmlns:a14="http://schemas.microsoft.com/office/drawing/2010/main" val="0"/>
                </a:ext>
              </a:extLst>
            </a:blip>
            <a:srcRect l="6892" t="9617" r="6485" b="23477"/>
            <a:stretch/>
          </p:blipFill>
          <p:spPr bwMode="auto">
            <a:xfrm>
              <a:off x="0" y="220409"/>
              <a:ext cx="722630" cy="558165"/>
            </a:xfrm>
            <a:prstGeom prst="rect">
              <a:avLst/>
            </a:prstGeom>
            <a:noFill/>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EAB03E02-63EE-40B3-B63F-8E7703AAF99B}"/>
                </a:ext>
              </a:extLst>
            </p:cNvPr>
            <p:cNvPicPr>
              <a:picLocks noChangeAspect="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l="6892" t="9617" r="6485" b="23477"/>
            <a:stretch/>
          </p:blipFill>
          <p:spPr bwMode="auto">
            <a:xfrm>
              <a:off x="2123091" y="757251"/>
              <a:ext cx="167005" cy="128905"/>
            </a:xfrm>
            <a:prstGeom prst="rect">
              <a:avLst/>
            </a:prstGeom>
            <a:noFill/>
            <a:ln>
              <a:noFill/>
            </a:ln>
            <a:extLst>
              <a:ext uri="{53640926-AAD7-44D8-BBD7-CCE9431645EC}">
                <a14:shadowObscured xmlns:a14="http://schemas.microsoft.com/office/drawing/2010/main"/>
              </a:ext>
            </a:extLst>
          </p:spPr>
        </p:pic>
      </p:grpSp>
      <p:grpSp>
        <p:nvGrpSpPr>
          <p:cNvPr id="16" name="Group 15">
            <a:extLst>
              <a:ext uri="{FF2B5EF4-FFF2-40B4-BE49-F238E27FC236}">
                <a16:creationId xmlns:a16="http://schemas.microsoft.com/office/drawing/2014/main" id="{61F34975-C7C5-48BC-9A67-79B4AD79DB66}"/>
              </a:ext>
            </a:extLst>
          </p:cNvPr>
          <p:cNvGrpSpPr/>
          <p:nvPr/>
        </p:nvGrpSpPr>
        <p:grpSpPr>
          <a:xfrm>
            <a:off x="6468126" y="3566657"/>
            <a:ext cx="5080687" cy="1941553"/>
            <a:chOff x="53321" y="20940"/>
            <a:chExt cx="2715854" cy="986357"/>
          </a:xfrm>
        </p:grpSpPr>
        <p:pic>
          <p:nvPicPr>
            <p:cNvPr id="17" name="Picture 16">
              <a:extLst>
                <a:ext uri="{FF2B5EF4-FFF2-40B4-BE49-F238E27FC236}">
                  <a16:creationId xmlns:a16="http://schemas.microsoft.com/office/drawing/2014/main" id="{7F27E29D-3E90-46AA-AD09-00F7040FA749}"/>
                </a:ext>
              </a:extLst>
            </p:cNvPr>
            <p:cNvPicPr>
              <a:picLocks noChangeAspect="1"/>
            </p:cNvPicPr>
            <p:nvPr/>
          </p:nvPicPr>
          <p:blipFill rotWithShape="1">
            <a:blip r:embed="rId6" cstate="print">
              <a:duotone>
                <a:schemeClr val="accent3">
                  <a:shade val="45000"/>
                  <a:satMod val="135000"/>
                </a:schemeClr>
                <a:prstClr val="white"/>
              </a:duotone>
              <a:alphaModFix/>
              <a:extLst>
                <a:ext uri="{28A0092B-C50C-407E-A947-70E740481C1C}">
                  <a14:useLocalDpi xmlns:a14="http://schemas.microsoft.com/office/drawing/2010/main" val="0"/>
                </a:ext>
              </a:extLst>
            </a:blip>
            <a:srcRect l="6892" t="9617" r="6485" b="23477"/>
            <a:stretch/>
          </p:blipFill>
          <p:spPr bwMode="auto">
            <a:xfrm>
              <a:off x="2063958" y="20940"/>
              <a:ext cx="352423" cy="271780"/>
            </a:xfrm>
            <a:prstGeom prst="rect">
              <a:avLst/>
            </a:prstGeom>
            <a:noFill/>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06883C34-C72E-4158-BC39-F36A5CC10403}"/>
                </a:ext>
              </a:extLst>
            </p:cNvPr>
            <p:cNvPicPr>
              <a:picLocks noChangeAspect="1"/>
            </p:cNvPicPr>
            <p:nvPr/>
          </p:nvPicPr>
          <p:blipFill rotWithShape="1">
            <a:blip r:embed="rId7" cstate="print">
              <a:alphaModFix amt="50000"/>
              <a:duotone>
                <a:schemeClr val="accent3">
                  <a:shade val="45000"/>
                  <a:satMod val="135000"/>
                </a:schemeClr>
                <a:prstClr val="white"/>
              </a:duotone>
              <a:extLst>
                <a:ext uri="{28A0092B-C50C-407E-A947-70E740481C1C}">
                  <a14:useLocalDpi xmlns:a14="http://schemas.microsoft.com/office/drawing/2010/main" val="0"/>
                </a:ext>
              </a:extLst>
            </a:blip>
            <a:srcRect l="6892" t="9617" r="6485" b="23477"/>
            <a:stretch/>
          </p:blipFill>
          <p:spPr bwMode="auto">
            <a:xfrm>
              <a:off x="53321" y="220409"/>
              <a:ext cx="722630" cy="558165"/>
            </a:xfrm>
            <a:prstGeom prst="rect">
              <a:avLst/>
            </a:prstGeom>
            <a:noFill/>
            <a:ln>
              <a:noFill/>
            </a:ln>
            <a:extLst>
              <a:ext uri="{53640926-AAD7-44D8-BBD7-CCE9431645EC}">
                <a14:shadowObscured xmlns:a14="http://schemas.microsoft.com/office/drawing/2010/main"/>
              </a:ext>
            </a:extLst>
          </p:spPr>
        </p:pic>
        <p:pic>
          <p:nvPicPr>
            <p:cNvPr id="19" name="Picture 18">
              <a:extLst>
                <a:ext uri="{FF2B5EF4-FFF2-40B4-BE49-F238E27FC236}">
                  <a16:creationId xmlns:a16="http://schemas.microsoft.com/office/drawing/2014/main" id="{390521F1-A9DB-4F8F-9C06-E6CC383DBE94}"/>
                </a:ext>
              </a:extLst>
            </p:cNvPr>
            <p:cNvPicPr>
              <a:picLocks noChangeAspect="1"/>
            </p:cNvPicPr>
            <p:nvPr/>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6892" t="9617" r="6485" b="23477"/>
            <a:stretch/>
          </p:blipFill>
          <p:spPr bwMode="auto">
            <a:xfrm>
              <a:off x="2674904" y="934535"/>
              <a:ext cx="94271" cy="72762"/>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425031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FE00A-3ABB-4230-AF01-E00F7C4A65C0}"/>
              </a:ext>
            </a:extLst>
          </p:cNvPr>
          <p:cNvSpPr>
            <a:spLocks noGrp="1"/>
          </p:cNvSpPr>
          <p:nvPr>
            <p:ph type="title"/>
          </p:nvPr>
        </p:nvSpPr>
        <p:spPr/>
        <p:txBody>
          <a:bodyPr>
            <a:normAutofit/>
          </a:bodyPr>
          <a:lstStyle/>
          <a:p>
            <a:r>
              <a:rPr lang="en-US" sz="3200" dirty="0">
                <a:solidFill>
                  <a:schemeClr val="accent1">
                    <a:lumMod val="75000"/>
                  </a:schemeClr>
                </a:solidFill>
                <a:latin typeface="Arial Rounded MT Bold" panose="020F0704030504030204" pitchFamily="34" charset="0"/>
              </a:rPr>
              <a:t>Major factors influencing change since 2006</a:t>
            </a:r>
          </a:p>
        </p:txBody>
      </p:sp>
      <p:sp>
        <p:nvSpPr>
          <p:cNvPr id="3" name="Content Placeholder 2">
            <a:extLst>
              <a:ext uri="{FF2B5EF4-FFF2-40B4-BE49-F238E27FC236}">
                <a16:creationId xmlns:a16="http://schemas.microsoft.com/office/drawing/2014/main" id="{E69475DA-693A-442E-ABA5-13AFF2003530}"/>
              </a:ext>
            </a:extLst>
          </p:cNvPr>
          <p:cNvSpPr>
            <a:spLocks noGrp="1"/>
          </p:cNvSpPr>
          <p:nvPr>
            <p:ph idx="1"/>
          </p:nvPr>
        </p:nvSpPr>
        <p:spPr/>
        <p:txBody>
          <a:bodyPr/>
          <a:lstStyle/>
          <a:p>
            <a:r>
              <a:rPr lang="en-US" dirty="0"/>
              <a:t>Directives from the Department of Environment</a:t>
            </a:r>
          </a:p>
          <a:p>
            <a:r>
              <a:rPr lang="en-US" dirty="0"/>
              <a:t>Brick Manufacturing and Kiln Establishment (Control) Act 2013</a:t>
            </a:r>
          </a:p>
          <a:p>
            <a:r>
              <a:rPr lang="en-US" dirty="0"/>
              <a:t>World Bank Clean Development Mechanism project</a:t>
            </a:r>
          </a:p>
          <a:p>
            <a:r>
              <a:rPr lang="en-US" dirty="0"/>
              <a:t>UNDP Green Brick project</a:t>
            </a:r>
          </a:p>
          <a:p>
            <a:r>
              <a:rPr lang="en-US" dirty="0"/>
              <a:t>World Bank Clean Air and Sustainable Environment project</a:t>
            </a:r>
          </a:p>
          <a:p>
            <a:r>
              <a:rPr lang="en-US" dirty="0"/>
              <a:t>ADB’s Financing Brick Kiln Efficiency Improvement project (loan/s)</a:t>
            </a:r>
          </a:p>
          <a:p>
            <a:r>
              <a:rPr lang="en-US" dirty="0"/>
              <a:t>ADB’s Supporting Brick Sector Development Program (technical assistance) </a:t>
            </a:r>
          </a:p>
        </p:txBody>
      </p:sp>
    </p:spTree>
    <p:extLst>
      <p:ext uri="{BB962C8B-B14F-4D97-AF65-F5344CB8AC3E}">
        <p14:creationId xmlns:p14="http://schemas.microsoft.com/office/powerpoint/2010/main" val="1217565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3FB9B4-06ED-4A14-A5F8-36079712A8CC}"/>
              </a:ext>
            </a:extLst>
          </p:cNvPr>
          <p:cNvGrpSpPr/>
          <p:nvPr/>
        </p:nvGrpSpPr>
        <p:grpSpPr>
          <a:xfrm>
            <a:off x="1392998" y="623216"/>
            <a:ext cx="9406004" cy="5687964"/>
            <a:chOff x="-25881" y="-226040"/>
            <a:chExt cx="4703002" cy="3645645"/>
          </a:xfrm>
        </p:grpSpPr>
        <p:sp>
          <p:nvSpPr>
            <p:cNvPr id="3" name="Text Box 2">
              <a:extLst>
                <a:ext uri="{FF2B5EF4-FFF2-40B4-BE49-F238E27FC236}">
                  <a16:creationId xmlns:a16="http://schemas.microsoft.com/office/drawing/2014/main" id="{64C6199F-FBD5-4939-9D7E-B69F838CFA7A}"/>
                </a:ext>
              </a:extLst>
            </p:cNvPr>
            <p:cNvSpPr txBox="1">
              <a:spLocks noChangeArrowheads="1"/>
            </p:cNvSpPr>
            <p:nvPr/>
          </p:nvSpPr>
          <p:spPr bwMode="auto">
            <a:xfrm>
              <a:off x="-25881" y="-226040"/>
              <a:ext cx="4703002" cy="42403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32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Energy and Emission Trends, 2006-2018 </a:t>
              </a:r>
            </a:p>
            <a:p>
              <a:pPr marL="0" marR="0">
                <a:lnSpc>
                  <a:spcPct val="107000"/>
                </a:lnSpc>
                <a:spcBef>
                  <a:spcPts val="0"/>
                </a:spcBef>
                <a:spcAft>
                  <a:spcPts val="800"/>
                </a:spcAft>
              </a:pPr>
              <a:r>
                <a:rPr lang="en-US" sz="32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Chart 3">
              <a:extLst>
                <a:ext uri="{FF2B5EF4-FFF2-40B4-BE49-F238E27FC236}">
                  <a16:creationId xmlns:a16="http://schemas.microsoft.com/office/drawing/2014/main" id="{82EE3FF6-17B0-4125-9BB3-7D7E04FB5EFF}"/>
                </a:ext>
              </a:extLst>
            </p:cNvPr>
            <p:cNvGraphicFramePr/>
            <p:nvPr>
              <p:extLst>
                <p:ext uri="{D42A27DB-BD31-4B8C-83A1-F6EECF244321}">
                  <p14:modId xmlns:p14="http://schemas.microsoft.com/office/powerpoint/2010/main" val="3140586653"/>
                </p:ext>
              </p:extLst>
            </p:nvPr>
          </p:nvGraphicFramePr>
          <p:xfrm>
            <a:off x="0" y="676405"/>
            <a:ext cx="4572000" cy="2743200"/>
          </p:xfrm>
          <a:graphic>
            <a:graphicData uri="http://schemas.openxmlformats.org/drawingml/2006/chart">
              <c:chart xmlns:c="http://schemas.openxmlformats.org/drawingml/2006/chart" xmlns:r="http://schemas.openxmlformats.org/officeDocument/2006/relationships" r:id="rId2"/>
            </a:graphicData>
          </a:graphic>
        </p:graphicFrame>
      </p:grpSp>
      <p:sp>
        <p:nvSpPr>
          <p:cNvPr id="5" name="Text Box 2">
            <a:extLst>
              <a:ext uri="{FF2B5EF4-FFF2-40B4-BE49-F238E27FC236}">
                <a16:creationId xmlns:a16="http://schemas.microsoft.com/office/drawing/2014/main" id="{47E1668A-0A0E-4A0A-A22E-0B6E9ACA99A3}"/>
              </a:ext>
            </a:extLst>
          </p:cNvPr>
          <p:cNvSpPr txBox="1">
            <a:spLocks noChangeArrowheads="1"/>
          </p:cNvSpPr>
          <p:nvPr/>
        </p:nvSpPr>
        <p:spPr bwMode="auto">
          <a:xfrm>
            <a:off x="2733033" y="1637745"/>
            <a:ext cx="6870023" cy="800516"/>
          </a:xfrm>
          <a:prstGeom prst="rect">
            <a:avLst/>
          </a:prstGeom>
          <a:noFill/>
          <a:ln w="9525">
            <a:noFill/>
            <a:miter lim="800000"/>
            <a:headEnd/>
            <a:tailEnd/>
          </a:ln>
        </p:spPr>
        <p:txBody>
          <a:bodyPr rot="0" vert="horz" wrap="square" lIns="91440" tIns="45720" rIns="91440" bIns="4572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nSpc>
                <a:spcPct val="100000"/>
              </a:lnSpc>
              <a:spcBef>
                <a:spcPts val="0"/>
              </a:spcBef>
              <a:spcAft>
                <a:spcPts val="0"/>
              </a:spcAft>
            </a:pPr>
            <a:r>
              <a:rPr lang="en-US" sz="20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CO</a:t>
            </a:r>
            <a:r>
              <a:rPr lang="en-US" sz="2000" baseline="-250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2</a:t>
            </a:r>
            <a:r>
              <a:rPr lang="en-US" sz="20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 emissions </a:t>
            </a:r>
            <a:r>
              <a:rPr lang="en-US" sz="40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more than doubled </a:t>
            </a:r>
            <a:r>
              <a:rPr lang="en-US" sz="20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during this time, from 8.7 to 21 million </a:t>
            </a:r>
            <a:r>
              <a:rPr lang="en-US" sz="2000" dirty="0" err="1">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tonnes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sz="2000" dirty="0">
                <a:solidFill>
                  <a:srgbClr val="44546A"/>
                </a:solidFill>
                <a:effectLst/>
                <a:latin typeface="Arial Rounded MT Bold" panose="020F070403050403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2917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4062-029D-475C-A61C-DD2034DE9CB8}"/>
              </a:ext>
            </a:extLst>
          </p:cNvPr>
          <p:cNvSpPr>
            <a:spLocks noGrp="1"/>
          </p:cNvSpPr>
          <p:nvPr>
            <p:ph type="title"/>
          </p:nvPr>
        </p:nvSpPr>
        <p:spPr>
          <a:xfrm>
            <a:off x="-228359" y="-36776"/>
            <a:ext cx="7603961" cy="1757635"/>
          </a:xfrm>
          <a:solidFill>
            <a:schemeClr val="bg1">
              <a:lumMod val="95000"/>
            </a:schemeClr>
          </a:solidFill>
        </p:spPr>
        <p:txBody>
          <a:bodyPr>
            <a:normAutofit/>
          </a:bodyPr>
          <a:lstStyle/>
          <a:p>
            <a:pPr marL="365760"/>
            <a:endParaRPr lang="en-US" sz="4000" dirty="0">
              <a:solidFill>
                <a:schemeClr val="accent1">
                  <a:lumMod val="75000"/>
                </a:schemeClr>
              </a:solidFill>
              <a:latin typeface="Arial Rounded MT Bold" panose="020F0704030504030204" pitchFamily="34" charset="0"/>
            </a:endParaRPr>
          </a:p>
        </p:txBody>
      </p:sp>
      <p:sp>
        <p:nvSpPr>
          <p:cNvPr id="3" name="Rectangle 2">
            <a:extLst>
              <a:ext uri="{FF2B5EF4-FFF2-40B4-BE49-F238E27FC236}">
                <a16:creationId xmlns:a16="http://schemas.microsoft.com/office/drawing/2014/main" id="{7DF183D2-02DF-4680-8F58-0018DF7B609B}"/>
              </a:ext>
            </a:extLst>
          </p:cNvPr>
          <p:cNvSpPr/>
          <p:nvPr/>
        </p:nvSpPr>
        <p:spPr>
          <a:xfrm>
            <a:off x="-343493" y="1661850"/>
            <a:ext cx="7699475" cy="5185705"/>
          </a:xfrm>
          <a:prstGeom prst="rect">
            <a:avLst/>
          </a:prstGeom>
          <a:solidFill>
            <a:schemeClr val="bg1">
              <a:lumMod val="95000"/>
            </a:schemeClr>
          </a:solidFill>
        </p:spPr>
        <p:txBody>
          <a:bodyPr>
            <a:noAutofit/>
          </a:bodyPr>
          <a:lstStyle/>
          <a:p>
            <a:pPr marL="457200"/>
            <a:endParaRPr lang="en-US" sz="3600" dirty="0">
              <a:solidFill>
                <a:schemeClr val="accent1">
                  <a:lumMod val="75000"/>
                </a:schemeClr>
              </a:solidFill>
              <a:latin typeface="Arial Rounded MT Bold" panose="020F0704030504030204" pitchFamily="34" charset="0"/>
            </a:endParaRPr>
          </a:p>
        </p:txBody>
      </p:sp>
      <p:grpSp>
        <p:nvGrpSpPr>
          <p:cNvPr id="4" name="Group 3">
            <a:extLst>
              <a:ext uri="{FF2B5EF4-FFF2-40B4-BE49-F238E27FC236}">
                <a16:creationId xmlns:a16="http://schemas.microsoft.com/office/drawing/2014/main" id="{2C4CABA4-4D44-490A-95E2-421C33F25F32}"/>
              </a:ext>
            </a:extLst>
          </p:cNvPr>
          <p:cNvGrpSpPr/>
          <p:nvPr/>
        </p:nvGrpSpPr>
        <p:grpSpPr>
          <a:xfrm>
            <a:off x="35251" y="-3089"/>
            <a:ext cx="12225073" cy="7005155"/>
            <a:chOff x="273803" y="-83126"/>
            <a:chExt cx="11113706" cy="7005155"/>
          </a:xfrm>
        </p:grpSpPr>
        <p:sp>
          <p:nvSpPr>
            <p:cNvPr id="6" name="Title 1">
              <a:extLst>
                <a:ext uri="{FF2B5EF4-FFF2-40B4-BE49-F238E27FC236}">
                  <a16:creationId xmlns:a16="http://schemas.microsoft.com/office/drawing/2014/main" id="{49D5638A-54D5-4F3F-95B6-C524FCBEBC7E}"/>
                </a:ext>
              </a:extLst>
            </p:cNvPr>
            <p:cNvSpPr txBox="1">
              <a:spLocks/>
            </p:cNvSpPr>
            <p:nvPr/>
          </p:nvSpPr>
          <p:spPr>
            <a:xfrm>
              <a:off x="273803" y="-80037"/>
              <a:ext cx="5943656" cy="1970871"/>
            </a:xfrm>
            <a:prstGeom prst="rect">
              <a:avLst/>
            </a:prstGeom>
            <a:solidFill>
              <a:schemeClr val="bg1">
                <a:lumMod val="9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65760"/>
              <a:r>
                <a:rPr lang="en-US" sz="4000" dirty="0">
                  <a:solidFill>
                    <a:schemeClr val="accent1">
                      <a:lumMod val="75000"/>
                    </a:schemeClr>
                  </a:solidFill>
                  <a:latin typeface="Arial Rounded MT Bold" panose="020F0704030504030204" pitchFamily="34" charset="0"/>
                </a:rPr>
                <a:t>Air pollution is still a major problem</a:t>
              </a:r>
            </a:p>
          </p:txBody>
        </p:sp>
        <p:sp>
          <p:nvSpPr>
            <p:cNvPr id="7" name="Rectangle 6">
              <a:extLst>
                <a:ext uri="{FF2B5EF4-FFF2-40B4-BE49-F238E27FC236}">
                  <a16:creationId xmlns:a16="http://schemas.microsoft.com/office/drawing/2014/main" id="{FA7ABB21-FF30-4D67-AEFD-00E799275E0D}"/>
                </a:ext>
              </a:extLst>
            </p:cNvPr>
            <p:cNvSpPr/>
            <p:nvPr/>
          </p:nvSpPr>
          <p:spPr>
            <a:xfrm>
              <a:off x="321255" y="1736324"/>
              <a:ext cx="5647227" cy="5185705"/>
            </a:xfrm>
            <a:prstGeom prst="rect">
              <a:avLst/>
            </a:prstGeom>
            <a:solidFill>
              <a:schemeClr val="bg1">
                <a:lumMod val="95000"/>
              </a:schemeClr>
            </a:solidFill>
          </p:spPr>
          <p:txBody>
            <a:bodyPr>
              <a:noAutofit/>
            </a:bodyPr>
            <a:lstStyle/>
            <a:p>
              <a:pPr marL="457200"/>
              <a:r>
                <a:rPr lang="en-US" sz="2800" dirty="0">
                  <a:ea typeface="Calibri" panose="020F0502020204030204" pitchFamily="34" charset="0"/>
                  <a:cs typeface="Times New Roman" panose="02020603050405020304" pitchFamily="18" charset="0"/>
                </a:rPr>
                <a:t>“</a:t>
              </a:r>
              <a:r>
                <a:rPr lang="en-US" sz="2200" dirty="0">
                  <a:ea typeface="Calibri" panose="020F0502020204030204" pitchFamily="34" charset="0"/>
                  <a:cs typeface="Times New Roman" panose="02020603050405020304" pitchFamily="18" charset="0"/>
                </a:rPr>
                <a:t>Based on data from 11 continuous air quality monitoring stations in eight urban areas, the urban population-weighted annual PM2.5 concentration is estimated at 80ug/m</a:t>
              </a:r>
              <a:r>
                <a:rPr lang="en-US" sz="2200" baseline="30000" dirty="0">
                  <a:ea typeface="Calibri" panose="020F0502020204030204" pitchFamily="34" charset="0"/>
                  <a:cs typeface="Times New Roman" panose="02020603050405020304" pitchFamily="18" charset="0"/>
                </a:rPr>
                <a:t>3 </a:t>
              </a:r>
              <a:r>
                <a:rPr lang="en-US" sz="2200" dirty="0">
                  <a:ea typeface="Calibri" panose="020F0502020204030204" pitchFamily="34" charset="0"/>
                  <a:cs typeface="Times New Roman" panose="02020603050405020304" pitchFamily="18" charset="0"/>
                </a:rPr>
                <a:t>for 2013-2015, more than</a:t>
              </a:r>
              <a:r>
                <a:rPr lang="en-US" sz="2800" dirty="0">
                  <a:ea typeface="Calibri" panose="020F0502020204030204" pitchFamily="34" charset="0"/>
                  <a:cs typeface="Times New Roman" panose="02020603050405020304" pitchFamily="18" charset="0"/>
                </a:rPr>
                <a:t> </a:t>
              </a:r>
              <a:r>
                <a:rPr lang="en-US" sz="2200" dirty="0">
                  <a:ea typeface="Calibri" panose="020F0502020204030204" pitchFamily="34" charset="0"/>
                  <a:cs typeface="Times New Roman" panose="02020603050405020304" pitchFamily="18" charset="0"/>
                </a:rPr>
                <a:t>five times the Bangladeshi standard and</a:t>
              </a:r>
              <a:r>
                <a:rPr lang="en-US" sz="2800" dirty="0">
                  <a:ea typeface="Calibri" panose="020F0502020204030204" pitchFamily="34" charset="0"/>
                  <a:cs typeface="Times New Roman" panose="02020603050405020304" pitchFamily="18" charset="0"/>
                </a:rPr>
                <a:t> </a:t>
              </a:r>
              <a:r>
                <a:rPr lang="en-US" sz="3200" b="1" dirty="0">
                  <a:solidFill>
                    <a:schemeClr val="accent6">
                      <a:lumMod val="75000"/>
                    </a:schemeClr>
                  </a:solidFill>
                  <a:ea typeface="Calibri" panose="020F0502020204030204" pitchFamily="34" charset="0"/>
                  <a:cs typeface="Times New Roman" panose="02020603050405020304" pitchFamily="18" charset="0"/>
                </a:rPr>
                <a:t>eight times the World Health Organization guideline</a:t>
              </a:r>
              <a:r>
                <a:rPr lang="en-US" sz="2400" dirty="0">
                  <a:ea typeface="Calibri" panose="020F0502020204030204" pitchFamily="34" charset="0"/>
                  <a:cs typeface="Times New Roman" panose="02020603050405020304" pitchFamily="18" charset="0"/>
                </a:rPr>
                <a:t>. </a:t>
              </a:r>
              <a:r>
                <a:rPr lang="en-US" sz="2200" dirty="0">
                  <a:ea typeface="Calibri" panose="020F0502020204030204" pitchFamily="34" charset="0"/>
                  <a:cs typeface="Times New Roman" panose="02020603050405020304" pitchFamily="18" charset="0"/>
                </a:rPr>
                <a:t>The source apportionment undertaken by the Department of Environment identifies vehicles and</a:t>
              </a:r>
              <a:r>
                <a:rPr lang="en-US" sz="2400" dirty="0">
                  <a:ea typeface="Calibri" panose="020F0502020204030204" pitchFamily="34" charset="0"/>
                  <a:cs typeface="Times New Roman" panose="02020603050405020304" pitchFamily="18" charset="0"/>
                </a:rPr>
                <a:t> </a:t>
              </a:r>
              <a:r>
                <a:rPr lang="en-US" sz="3200" b="1" dirty="0">
                  <a:solidFill>
                    <a:schemeClr val="accent6">
                      <a:lumMod val="75000"/>
                    </a:schemeClr>
                  </a:solidFill>
                  <a:ea typeface="Calibri" panose="020F0502020204030204" pitchFamily="34" charset="0"/>
                  <a:cs typeface="Times New Roman" panose="02020603050405020304" pitchFamily="18" charset="0"/>
                </a:rPr>
                <a:t>brick kilns </a:t>
              </a:r>
              <a:r>
                <a:rPr lang="en-US" sz="2200" dirty="0">
                  <a:ea typeface="Calibri" panose="020F0502020204030204" pitchFamily="34" charset="0"/>
                  <a:cs typeface="Times New Roman" panose="02020603050405020304" pitchFamily="18" charset="0"/>
                </a:rPr>
                <a:t>among the key sources.”</a:t>
              </a:r>
              <a:r>
                <a:rPr lang="en-US" sz="2400" dirty="0">
                  <a:ea typeface="Calibri" panose="020F0502020204030204" pitchFamily="34" charset="0"/>
                  <a:cs typeface="Times New Roman" panose="02020603050405020304" pitchFamily="18" charset="0"/>
                </a:rPr>
                <a:t>                                             					        			        		</a:t>
              </a:r>
              <a:r>
                <a:rPr lang="en-US" sz="3600" dirty="0">
                  <a:solidFill>
                    <a:schemeClr val="accent1">
                      <a:lumMod val="75000"/>
                    </a:schemeClr>
                  </a:solidFill>
                  <a:latin typeface="Arial Rounded MT Bold" panose="020F0704030504030204" pitchFamily="34" charset="0"/>
                  <a:cs typeface="Times New Roman" panose="02020603050405020304" pitchFamily="18" charset="0"/>
                </a:rPr>
                <a:t>From </a:t>
              </a:r>
              <a:r>
                <a:rPr lang="en-US" sz="3600" dirty="0">
                  <a:solidFill>
                    <a:schemeClr val="accent1">
                      <a:lumMod val="75000"/>
                    </a:schemeClr>
                  </a:solidFill>
                  <a:latin typeface="Arial Rounded MT Bold" panose="020F0704030504030204" pitchFamily="34" charset="0"/>
                  <a:cs typeface="Times New Roman" panose="02020603050405020304" pitchFamily="18" charset="0"/>
                  <a:sym typeface="Wingdings" panose="05000000000000000000" pitchFamily="2" charset="2"/>
                </a:rPr>
                <a:t></a:t>
              </a:r>
              <a:endParaRPr lang="en-US" sz="3600" dirty="0">
                <a:solidFill>
                  <a:schemeClr val="accent1">
                    <a:lumMod val="75000"/>
                  </a:schemeClr>
                </a:solidFill>
                <a:latin typeface="Arial Rounded MT Bold" panose="020F0704030504030204" pitchFamily="34" charset="0"/>
              </a:endParaRPr>
            </a:p>
          </p:txBody>
        </p:sp>
        <p:pic>
          <p:nvPicPr>
            <p:cNvPr id="5" name="Picture 4" descr="A picture containing sign, green, photo, sitting&#10;&#10;Description automatically generated">
              <a:extLst>
                <a:ext uri="{FF2B5EF4-FFF2-40B4-BE49-F238E27FC236}">
                  <a16:creationId xmlns:a16="http://schemas.microsoft.com/office/drawing/2014/main" id="{2C460D10-FD02-4ACE-A2A8-24CD92F20C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8664" y="-83126"/>
              <a:ext cx="5258845" cy="6858000"/>
            </a:xfrm>
            <a:prstGeom prst="rect">
              <a:avLst/>
            </a:prstGeom>
          </p:spPr>
        </p:pic>
      </p:grpSp>
    </p:spTree>
    <p:extLst>
      <p:ext uri="{BB962C8B-B14F-4D97-AF65-F5344CB8AC3E}">
        <p14:creationId xmlns:p14="http://schemas.microsoft.com/office/powerpoint/2010/main" val="1983889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5E9A3B-5FC0-4DAD-9B2D-E2D24441501D}"/>
              </a:ext>
            </a:extLst>
          </p:cNvPr>
          <p:cNvSpPr>
            <a:spLocks noGrp="1"/>
          </p:cNvSpPr>
          <p:nvPr>
            <p:ph type="title"/>
          </p:nvPr>
        </p:nvSpPr>
        <p:spPr>
          <a:xfrm>
            <a:off x="-265938" y="1406985"/>
            <a:ext cx="12723876" cy="1325563"/>
          </a:xfrm>
        </p:spPr>
        <p:txBody>
          <a:bodyPr>
            <a:normAutofit/>
          </a:bodyPr>
          <a:lstStyle/>
          <a:p>
            <a:pPr algn="ctr"/>
            <a:r>
              <a:rPr lang="en-US" sz="4000" dirty="0">
                <a:solidFill>
                  <a:schemeClr val="accent1">
                    <a:lumMod val="75000"/>
                  </a:schemeClr>
                </a:solidFill>
                <a:latin typeface="Arial Rounded MT Bold" panose="020F0704030504030204" pitchFamily="34" charset="0"/>
              </a:rPr>
              <a:t>OPPORTUNITIES FOR CLEANER PRODUCTION</a:t>
            </a:r>
          </a:p>
        </p:txBody>
      </p:sp>
      <p:pic>
        <p:nvPicPr>
          <p:cNvPr id="3" name="Picture 2" descr="A close up of a logo&#10;&#10;Description automatically generated">
            <a:extLst>
              <a:ext uri="{FF2B5EF4-FFF2-40B4-BE49-F238E27FC236}">
                <a16:creationId xmlns:a16="http://schemas.microsoft.com/office/drawing/2014/main" id="{40CA02A3-83C7-468A-B2E0-FD079D55DF02}"/>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4713" b="15676"/>
          <a:stretch/>
        </p:blipFill>
        <p:spPr>
          <a:xfrm>
            <a:off x="4570689" y="3087921"/>
            <a:ext cx="2961951" cy="2358039"/>
          </a:xfrm>
          <a:prstGeom prst="rect">
            <a:avLst/>
          </a:prstGeom>
        </p:spPr>
      </p:pic>
    </p:spTree>
    <p:extLst>
      <p:ext uri="{BB962C8B-B14F-4D97-AF65-F5344CB8AC3E}">
        <p14:creationId xmlns:p14="http://schemas.microsoft.com/office/powerpoint/2010/main" val="36714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DSC01877">
            <a:extLst>
              <a:ext uri="{FF2B5EF4-FFF2-40B4-BE49-F238E27FC236}">
                <a16:creationId xmlns:a16="http://schemas.microsoft.com/office/drawing/2014/main" id="{204997E6-7128-4F9D-A9F9-55E651952B70}"/>
              </a:ext>
            </a:extLst>
          </p:cNvPr>
          <p:cNvPicPr>
            <a:picLocks/>
          </p:cNvPicPr>
          <p:nvPr/>
        </p:nvPicPr>
        <p:blipFill rotWithShape="1">
          <a:blip r:embed="rId2" cstate="print">
            <a:extLst>
              <a:ext uri="{28A0092B-C50C-407E-A947-70E740481C1C}">
                <a14:useLocalDpi xmlns:a14="http://schemas.microsoft.com/office/drawing/2010/main" val="0"/>
              </a:ext>
            </a:extLst>
          </a:blip>
          <a:srcRect t="31818" r="9091"/>
          <a:stretch/>
        </p:blipFill>
        <p:spPr bwMode="auto">
          <a:xfrm>
            <a:off x="20" y="10"/>
            <a:ext cx="12191980" cy="6857990"/>
          </a:xfrm>
          <a:prstGeom prst="rect">
            <a:avLst/>
          </a:prstGeom>
          <a:noFill/>
        </p:spPr>
      </p:pic>
      <p:sp>
        <p:nvSpPr>
          <p:cNvPr id="32" name="Freeform: Shape 3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4ED708-4490-487F-B6AB-63D87F0DAB98}"/>
              </a:ext>
            </a:extLst>
          </p:cNvPr>
          <p:cNvSpPr>
            <a:spLocks noGrp="1"/>
          </p:cNvSpPr>
          <p:nvPr>
            <p:ph type="title"/>
          </p:nvPr>
        </p:nvSpPr>
        <p:spPr>
          <a:xfrm>
            <a:off x="196059" y="139752"/>
            <a:ext cx="4062643" cy="1043409"/>
          </a:xfrm>
        </p:spPr>
        <p:txBody>
          <a:bodyPr>
            <a:normAutofit/>
          </a:bodyPr>
          <a:lstStyle/>
          <a:p>
            <a:r>
              <a:rPr lang="en-US" sz="3300" dirty="0">
                <a:solidFill>
                  <a:schemeClr val="accent1">
                    <a:lumMod val="75000"/>
                  </a:schemeClr>
                </a:solidFill>
                <a:latin typeface="Arial Rounded MT Bold" panose="020F0704030504030204" pitchFamily="34" charset="0"/>
              </a:rPr>
              <a:t>Hybrid Hoffman and Tunnel Kilns</a:t>
            </a:r>
          </a:p>
        </p:txBody>
      </p:sp>
      <p:sp>
        <p:nvSpPr>
          <p:cNvPr id="8" name="Content Placeholder 7">
            <a:extLst>
              <a:ext uri="{FF2B5EF4-FFF2-40B4-BE49-F238E27FC236}">
                <a16:creationId xmlns:a16="http://schemas.microsoft.com/office/drawing/2014/main" id="{D4866991-91F1-414E-A429-7CDB5D431B51}"/>
              </a:ext>
            </a:extLst>
          </p:cNvPr>
          <p:cNvSpPr>
            <a:spLocks noGrp="1"/>
          </p:cNvSpPr>
          <p:nvPr>
            <p:ph idx="1"/>
          </p:nvPr>
        </p:nvSpPr>
        <p:spPr>
          <a:xfrm>
            <a:off x="311564" y="1207724"/>
            <a:ext cx="4692697" cy="3665690"/>
          </a:xfrm>
        </p:spPr>
        <p:txBody>
          <a:bodyPr anchor="t">
            <a:normAutofit fontScale="85000" lnSpcReduction="10000"/>
          </a:bodyPr>
          <a:lstStyle/>
          <a:p>
            <a:r>
              <a:rPr lang="en-US" sz="1800" dirty="0"/>
              <a:t>Reduced coal usage by 40-50%</a:t>
            </a:r>
          </a:p>
          <a:p>
            <a:r>
              <a:rPr lang="en-US" sz="1800" dirty="0"/>
              <a:t>More efficient firing processes (but this requires </a:t>
            </a:r>
            <a:r>
              <a:rPr lang="en-US" sz="1800" b="1" dirty="0"/>
              <a:t>skillful design, management and labor</a:t>
            </a:r>
            <a:r>
              <a:rPr lang="en-US" sz="1800" dirty="0"/>
              <a:t>)</a:t>
            </a:r>
          </a:p>
          <a:p>
            <a:r>
              <a:rPr lang="en-US" sz="1800" dirty="0"/>
              <a:t>Can produce hollow/perforated bricks, which require less energy and have good insulation properties</a:t>
            </a:r>
          </a:p>
          <a:p>
            <a:r>
              <a:rPr lang="en-US" sz="1800" dirty="0"/>
              <a:t>Instead of topsoil, less valuable types of soil are preferable (i.e., riverbed soil, riverbank soil, soil from barren/fallow land) </a:t>
            </a:r>
          </a:p>
          <a:p>
            <a:r>
              <a:rPr lang="en-US" sz="1800" dirty="0"/>
              <a:t>Occupy less land and have greater production capacity</a:t>
            </a:r>
          </a:p>
          <a:p>
            <a:r>
              <a:rPr lang="en-US" sz="1800" dirty="0"/>
              <a:t>Operate year round instead of seasonally</a:t>
            </a:r>
          </a:p>
          <a:p>
            <a:r>
              <a:rPr lang="en-US" sz="1800" dirty="0"/>
              <a:t>Better wages and labor standards</a:t>
            </a:r>
          </a:p>
          <a:p>
            <a:pPr>
              <a:lnSpc>
                <a:spcPct val="110000"/>
              </a:lnSpc>
            </a:pPr>
            <a:r>
              <a:rPr lang="en-US" sz="1800" dirty="0"/>
              <a:t>At least $4.2 million USD upfront investment required for a single kiln</a:t>
            </a:r>
          </a:p>
          <a:p>
            <a:endParaRPr lang="en-US" sz="1800" dirty="0"/>
          </a:p>
        </p:txBody>
      </p:sp>
    </p:spTree>
    <p:extLst>
      <p:ext uri="{BB962C8B-B14F-4D97-AF65-F5344CB8AC3E}">
        <p14:creationId xmlns:p14="http://schemas.microsoft.com/office/powerpoint/2010/main" val="486162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2D423-E41D-4D92-A44C-ECDF22A33FEB}"/>
              </a:ext>
            </a:extLst>
          </p:cNvPr>
          <p:cNvSpPr>
            <a:spLocks noGrp="1"/>
          </p:cNvSpPr>
          <p:nvPr>
            <p:ph type="title"/>
          </p:nvPr>
        </p:nvSpPr>
        <p:spPr>
          <a:xfrm>
            <a:off x="782780" y="320789"/>
            <a:ext cx="10515600" cy="1325563"/>
          </a:xfrm>
        </p:spPr>
        <p:txBody>
          <a:bodyPr/>
          <a:lstStyle/>
          <a:p>
            <a:r>
              <a:rPr lang="en-US" dirty="0">
                <a:solidFill>
                  <a:srgbClr val="00B050"/>
                </a:solidFill>
                <a:latin typeface="Arial Rounded MT Bold" panose="020F0704030504030204" pitchFamily="34" charset="0"/>
              </a:rPr>
              <a:t>Non-fired bricks</a:t>
            </a:r>
          </a:p>
        </p:txBody>
      </p:sp>
      <p:sp>
        <p:nvSpPr>
          <p:cNvPr id="3" name="Content Placeholder 2">
            <a:extLst>
              <a:ext uri="{FF2B5EF4-FFF2-40B4-BE49-F238E27FC236}">
                <a16:creationId xmlns:a16="http://schemas.microsoft.com/office/drawing/2014/main" id="{0A9F6989-1C00-4C94-9819-7C10FFF4519F}"/>
              </a:ext>
            </a:extLst>
          </p:cNvPr>
          <p:cNvSpPr>
            <a:spLocks noGrp="1"/>
          </p:cNvSpPr>
          <p:nvPr>
            <p:ph idx="1"/>
          </p:nvPr>
        </p:nvSpPr>
        <p:spPr>
          <a:xfrm>
            <a:off x="838200" y="2174763"/>
            <a:ext cx="10515600" cy="4351338"/>
          </a:xfrm>
        </p:spPr>
        <p:txBody>
          <a:bodyPr>
            <a:normAutofit/>
          </a:bodyPr>
          <a:lstStyle/>
          <a:p>
            <a:r>
              <a:rPr lang="en-US" dirty="0"/>
              <a:t>Do not require coal </a:t>
            </a:r>
          </a:p>
          <a:p>
            <a:r>
              <a:rPr lang="en-US" dirty="0"/>
              <a:t>Use sand, cement, stones, pebbles and gravel as raw material</a:t>
            </a:r>
          </a:p>
          <a:p>
            <a:r>
              <a:rPr lang="en-US" dirty="0"/>
              <a:t>Leadership for local design options through Housing and Building Research Institute and others (BUET, JICA etc.)</a:t>
            </a:r>
          </a:p>
          <a:p>
            <a:pPr marL="0" indent="0">
              <a:buNone/>
            </a:pPr>
            <a:endParaRPr lang="en-US" sz="1000" b="1" dirty="0"/>
          </a:p>
          <a:p>
            <a:pPr marL="0" indent="0">
              <a:buNone/>
            </a:pPr>
            <a:r>
              <a:rPr lang="en-US" b="1" dirty="0"/>
              <a:t>Limitations</a:t>
            </a:r>
            <a:r>
              <a:rPr lang="en-US" dirty="0"/>
              <a:t>: </a:t>
            </a:r>
          </a:p>
          <a:p>
            <a:pPr marL="0" indent="0">
              <a:buNone/>
            </a:pPr>
            <a:r>
              <a:rPr lang="en-US" dirty="0">
                <a:sym typeface="Wingdings" panose="05000000000000000000" pitchFamily="2" charset="2"/>
              </a:rPr>
              <a:t>    limited </a:t>
            </a:r>
            <a:r>
              <a:rPr lang="en-US" dirty="0"/>
              <a:t>availability of stone</a:t>
            </a:r>
          </a:p>
          <a:p>
            <a:pPr marL="0" indent="0">
              <a:buNone/>
            </a:pPr>
            <a:r>
              <a:rPr lang="en-US" dirty="0"/>
              <a:t>   </a:t>
            </a:r>
            <a:r>
              <a:rPr lang="en-US" dirty="0">
                <a:sym typeface="Wingdings" panose="05000000000000000000" pitchFamily="2" charset="2"/>
              </a:rPr>
              <a:t> </a:t>
            </a:r>
            <a:r>
              <a:rPr lang="en-US" dirty="0"/>
              <a:t>lack of standards for strength/durability etc.</a:t>
            </a:r>
          </a:p>
          <a:p>
            <a:pPr marL="0" indent="0">
              <a:buNone/>
            </a:pPr>
            <a:r>
              <a:rPr lang="en-US" dirty="0"/>
              <a:t>   </a:t>
            </a:r>
            <a:r>
              <a:rPr lang="en-US" dirty="0">
                <a:sym typeface="Wingdings" panose="05000000000000000000" pitchFamily="2" charset="2"/>
              </a:rPr>
              <a:t> </a:t>
            </a:r>
            <a:r>
              <a:rPr lang="en-US" dirty="0"/>
              <a:t>market demand and public awareness are low </a:t>
            </a:r>
          </a:p>
          <a:p>
            <a:endParaRPr lang="en-US" dirty="0"/>
          </a:p>
          <a:p>
            <a:endParaRPr lang="en-US" b="1" dirty="0"/>
          </a:p>
        </p:txBody>
      </p:sp>
      <p:sp>
        <p:nvSpPr>
          <p:cNvPr id="4" name="Content Placeholder 2">
            <a:extLst>
              <a:ext uri="{FF2B5EF4-FFF2-40B4-BE49-F238E27FC236}">
                <a16:creationId xmlns:a16="http://schemas.microsoft.com/office/drawing/2014/main" id="{2C152EB7-64D6-4D89-899C-4D7CF4D18938}"/>
              </a:ext>
            </a:extLst>
          </p:cNvPr>
          <p:cNvSpPr txBox="1">
            <a:spLocks/>
          </p:cNvSpPr>
          <p:nvPr/>
        </p:nvSpPr>
        <p:spPr>
          <a:xfrm>
            <a:off x="782780" y="1432380"/>
            <a:ext cx="10515600" cy="5879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0B050"/>
                </a:solidFill>
                <a:latin typeface="Arial Rounded MT Bold" panose="020F0704030504030204" pitchFamily="34" charset="0"/>
              </a:rPr>
              <a:t>The most sustainable and energy efficient option</a:t>
            </a:r>
          </a:p>
        </p:txBody>
      </p:sp>
    </p:spTree>
    <p:extLst>
      <p:ext uri="{BB962C8B-B14F-4D97-AF65-F5344CB8AC3E}">
        <p14:creationId xmlns:p14="http://schemas.microsoft.com/office/powerpoint/2010/main" val="291274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5E9A3B-5FC0-4DAD-9B2D-E2D24441501D}"/>
              </a:ext>
            </a:extLst>
          </p:cNvPr>
          <p:cNvSpPr>
            <a:spLocks noGrp="1"/>
          </p:cNvSpPr>
          <p:nvPr>
            <p:ph type="title"/>
          </p:nvPr>
        </p:nvSpPr>
        <p:spPr>
          <a:xfrm>
            <a:off x="2831320" y="1406985"/>
            <a:ext cx="6529361" cy="1325563"/>
          </a:xfrm>
        </p:spPr>
        <p:txBody>
          <a:bodyPr>
            <a:normAutofit/>
          </a:bodyPr>
          <a:lstStyle/>
          <a:p>
            <a:pPr algn="ctr"/>
            <a:r>
              <a:rPr lang="en-US" sz="4000" dirty="0">
                <a:solidFill>
                  <a:schemeClr val="accent1">
                    <a:lumMod val="75000"/>
                  </a:schemeClr>
                </a:solidFill>
                <a:latin typeface="Arial Rounded MT Bold" panose="020F0704030504030204" pitchFamily="34" charset="0"/>
              </a:rPr>
              <a:t>BARRIERS TO ACTION</a:t>
            </a:r>
          </a:p>
        </p:txBody>
      </p:sp>
      <p:pic>
        <p:nvPicPr>
          <p:cNvPr id="5" name="Picture 4" descr="A close up of a logo&#10;&#10;Description automatically generated">
            <a:extLst>
              <a:ext uri="{FF2B5EF4-FFF2-40B4-BE49-F238E27FC236}">
                <a16:creationId xmlns:a16="http://schemas.microsoft.com/office/drawing/2014/main" id="{4E6C660B-3CBF-41B2-BCA6-B91E79B90FCA}"/>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8626" t="9373" r="11375" b="25092"/>
          <a:stretch/>
        </p:blipFill>
        <p:spPr>
          <a:xfrm>
            <a:off x="4547535" y="2874019"/>
            <a:ext cx="3096930" cy="2536979"/>
          </a:xfrm>
          <a:prstGeom prst="rect">
            <a:avLst/>
          </a:prstGeom>
        </p:spPr>
      </p:pic>
    </p:spTree>
    <p:extLst>
      <p:ext uri="{BB962C8B-B14F-4D97-AF65-F5344CB8AC3E}">
        <p14:creationId xmlns:p14="http://schemas.microsoft.com/office/powerpoint/2010/main" val="449566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13D11-D1F8-4BF0-8D78-90D50C6C03D7}"/>
              </a:ext>
            </a:extLst>
          </p:cNvPr>
          <p:cNvSpPr>
            <a:spLocks noGrp="1"/>
          </p:cNvSpPr>
          <p:nvPr>
            <p:ph type="title"/>
          </p:nvPr>
        </p:nvSpPr>
        <p:spPr>
          <a:xfrm>
            <a:off x="737061" y="798337"/>
            <a:ext cx="8682644" cy="1325563"/>
          </a:xfrm>
        </p:spPr>
        <p:txBody>
          <a:bodyPr/>
          <a:lstStyle/>
          <a:p>
            <a:r>
              <a:rPr lang="en-US" dirty="0">
                <a:solidFill>
                  <a:schemeClr val="accent1"/>
                </a:solidFill>
                <a:latin typeface="Arial Rounded MT Bold" panose="020F0704030504030204" pitchFamily="34" charset="0"/>
              </a:rPr>
              <a:t>Policy/Regulatory Barriers</a:t>
            </a:r>
          </a:p>
        </p:txBody>
      </p:sp>
      <p:sp>
        <p:nvSpPr>
          <p:cNvPr id="3" name="Content Placeholder 2">
            <a:extLst>
              <a:ext uri="{FF2B5EF4-FFF2-40B4-BE49-F238E27FC236}">
                <a16:creationId xmlns:a16="http://schemas.microsoft.com/office/drawing/2014/main" id="{DD02823A-515D-46D7-A2AF-DDF40996DAE1}"/>
              </a:ext>
            </a:extLst>
          </p:cNvPr>
          <p:cNvSpPr txBox="1">
            <a:spLocks/>
          </p:cNvSpPr>
          <p:nvPr/>
        </p:nvSpPr>
        <p:spPr>
          <a:xfrm>
            <a:off x="688571" y="2407520"/>
            <a:ext cx="10515600" cy="346126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Energy efficient kiln enterprises operate under the same (cumbersome) regulatory and licensing requirements as traditional kilns, yet are very different kinds of enterprises (i.e., they are larger scale, use modern/heavy infrastructure and are less polluting)</a:t>
            </a:r>
          </a:p>
          <a:p>
            <a:r>
              <a:rPr lang="en-US" dirty="0"/>
              <a:t>Incongruence in the Brick Manufacturing and Kiln Establishment (Control) Act 2013 between certain clauses and ground reality related to clay sourcing, raw material and fuel transport, and coal quality monitoring</a:t>
            </a:r>
          </a:p>
          <a:p>
            <a:r>
              <a:rPr lang="en-US" dirty="0"/>
              <a:t>No regulatory policy or standards for </a:t>
            </a:r>
            <a:r>
              <a:rPr lang="en-US" b="1" dirty="0">
                <a:solidFill>
                  <a:srgbClr val="00B050"/>
                </a:solidFill>
              </a:rPr>
              <a:t>non-fired bricks </a:t>
            </a:r>
          </a:p>
          <a:p>
            <a:endParaRPr lang="en-US" dirty="0"/>
          </a:p>
          <a:p>
            <a:endParaRPr lang="en-US" b="1" dirty="0"/>
          </a:p>
        </p:txBody>
      </p:sp>
      <p:pic>
        <p:nvPicPr>
          <p:cNvPr id="5" name="Picture 4" descr="A close up of a logo&#10;&#10;Description automatically generated">
            <a:extLst>
              <a:ext uri="{FF2B5EF4-FFF2-40B4-BE49-F238E27FC236}">
                <a16:creationId xmlns:a16="http://schemas.microsoft.com/office/drawing/2014/main" id="{612E1034-95F9-4FD6-B58B-ADB9DF95039F}"/>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7108" t="18077" r="23708" b="30458"/>
          <a:stretch/>
        </p:blipFill>
        <p:spPr>
          <a:xfrm>
            <a:off x="8893521" y="460286"/>
            <a:ext cx="1731245" cy="1836234"/>
          </a:xfrm>
          <a:prstGeom prst="rect">
            <a:avLst/>
          </a:prstGeom>
        </p:spPr>
      </p:pic>
    </p:spTree>
    <p:extLst>
      <p:ext uri="{BB962C8B-B14F-4D97-AF65-F5344CB8AC3E}">
        <p14:creationId xmlns:p14="http://schemas.microsoft.com/office/powerpoint/2010/main" val="112675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13D11-D1F8-4BF0-8D78-90D50C6C03D7}"/>
              </a:ext>
            </a:extLst>
          </p:cNvPr>
          <p:cNvSpPr>
            <a:spLocks noGrp="1"/>
          </p:cNvSpPr>
          <p:nvPr>
            <p:ph type="title"/>
          </p:nvPr>
        </p:nvSpPr>
        <p:spPr>
          <a:xfrm>
            <a:off x="838200" y="836179"/>
            <a:ext cx="10515600" cy="1325563"/>
          </a:xfrm>
        </p:spPr>
        <p:txBody>
          <a:bodyPr/>
          <a:lstStyle/>
          <a:p>
            <a:r>
              <a:rPr lang="en-US" dirty="0">
                <a:solidFill>
                  <a:schemeClr val="accent1"/>
                </a:solidFill>
                <a:latin typeface="Arial Rounded MT Bold" panose="020F0704030504030204" pitchFamily="34" charset="0"/>
              </a:rPr>
              <a:t>Finance/Investment Barriers</a:t>
            </a:r>
          </a:p>
        </p:txBody>
      </p:sp>
      <p:sp>
        <p:nvSpPr>
          <p:cNvPr id="3" name="Content Placeholder 2">
            <a:extLst>
              <a:ext uri="{FF2B5EF4-FFF2-40B4-BE49-F238E27FC236}">
                <a16:creationId xmlns:a16="http://schemas.microsoft.com/office/drawing/2014/main" id="{DD02823A-515D-46D7-A2AF-DDF40996DAE1}"/>
              </a:ext>
            </a:extLst>
          </p:cNvPr>
          <p:cNvSpPr txBox="1">
            <a:spLocks/>
          </p:cNvSpPr>
          <p:nvPr/>
        </p:nvSpPr>
        <p:spPr>
          <a:xfrm>
            <a:off x="838200" y="2306048"/>
            <a:ext cx="10515600" cy="395576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High interest rates</a:t>
            </a:r>
          </a:p>
          <a:p>
            <a:r>
              <a:rPr lang="en-US" dirty="0"/>
              <a:t>Inadequate knowledge of technical aspects of modern kilns among loan intermediaries makes technical and financial appraisals of new brick projects challenging</a:t>
            </a:r>
          </a:p>
          <a:p>
            <a:r>
              <a:rPr lang="en-US" dirty="0"/>
              <a:t>Bangladesh Bank’s Green Fund program has a cap of BDT 100 million for a single borrower; this prevents the program from funding modern kilns because the required debt financing for these kilns is higher</a:t>
            </a:r>
          </a:p>
          <a:p>
            <a:r>
              <a:rPr lang="en-US" dirty="0"/>
              <a:t>No significant investments in growth of market demand for or production of </a:t>
            </a:r>
            <a:r>
              <a:rPr lang="en-US" b="1" dirty="0">
                <a:solidFill>
                  <a:srgbClr val="00B050"/>
                </a:solidFill>
              </a:rPr>
              <a:t>non-fired bricks</a:t>
            </a:r>
          </a:p>
          <a:p>
            <a:endParaRPr lang="en-US" dirty="0"/>
          </a:p>
          <a:p>
            <a:endParaRPr lang="en-US" b="1" dirty="0"/>
          </a:p>
        </p:txBody>
      </p:sp>
      <p:pic>
        <p:nvPicPr>
          <p:cNvPr id="4" name="Picture 3">
            <a:extLst>
              <a:ext uri="{FF2B5EF4-FFF2-40B4-BE49-F238E27FC236}">
                <a16:creationId xmlns:a16="http://schemas.microsoft.com/office/drawing/2014/main" id="{3B94A748-4001-4EF9-8F6C-22D19C91BE52}"/>
              </a:ext>
            </a:extLst>
          </p:cNvPr>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6250" r="6005" b="13863"/>
          <a:stretch/>
        </p:blipFill>
        <p:spPr bwMode="auto">
          <a:xfrm>
            <a:off x="9161185" y="780358"/>
            <a:ext cx="1649997" cy="15046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17095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13D11-D1F8-4BF0-8D78-90D50C6C03D7}"/>
              </a:ext>
            </a:extLst>
          </p:cNvPr>
          <p:cNvSpPr>
            <a:spLocks noGrp="1"/>
          </p:cNvSpPr>
          <p:nvPr>
            <p:ph type="title"/>
          </p:nvPr>
        </p:nvSpPr>
        <p:spPr>
          <a:xfrm>
            <a:off x="838200" y="836178"/>
            <a:ext cx="10515600" cy="1325563"/>
          </a:xfrm>
        </p:spPr>
        <p:txBody>
          <a:bodyPr/>
          <a:lstStyle/>
          <a:p>
            <a:r>
              <a:rPr lang="en-US" dirty="0">
                <a:solidFill>
                  <a:schemeClr val="accent1"/>
                </a:solidFill>
                <a:latin typeface="Arial Rounded MT Bold" panose="020F0704030504030204" pitchFamily="34" charset="0"/>
              </a:rPr>
              <a:t>Knowledge/Capacity Barriers</a:t>
            </a:r>
          </a:p>
        </p:txBody>
      </p:sp>
      <p:sp>
        <p:nvSpPr>
          <p:cNvPr id="3" name="Content Placeholder 2">
            <a:extLst>
              <a:ext uri="{FF2B5EF4-FFF2-40B4-BE49-F238E27FC236}">
                <a16:creationId xmlns:a16="http://schemas.microsoft.com/office/drawing/2014/main" id="{DD02823A-515D-46D7-A2AF-DDF40996DAE1}"/>
              </a:ext>
            </a:extLst>
          </p:cNvPr>
          <p:cNvSpPr txBox="1">
            <a:spLocks/>
          </p:cNvSpPr>
          <p:nvPr/>
        </p:nvSpPr>
        <p:spPr>
          <a:xfrm>
            <a:off x="838200" y="2402728"/>
            <a:ext cx="10515600" cy="359614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Inadequate knowledge of appropriate design specifications and production optimization for modern/energy efficient kilns</a:t>
            </a:r>
          </a:p>
          <a:p>
            <a:pPr lvl="1">
              <a:buFont typeface="Wingdings" panose="05000000000000000000" pitchFamily="2" charset="2"/>
              <a:buChar char="à"/>
            </a:pPr>
            <a:r>
              <a:rPr lang="en-US" dirty="0"/>
              <a:t>This has resulted in reduced kiln productivity and efficiency, and    </a:t>
            </a:r>
          </a:p>
          <a:p>
            <a:pPr marL="457200" lvl="1" indent="0">
              <a:buNone/>
            </a:pPr>
            <a:r>
              <a:rPr lang="en-US" dirty="0"/>
              <a:t>     unsatisfactory revenue and loan repayment</a:t>
            </a:r>
          </a:p>
          <a:p>
            <a:pPr marL="457200" lvl="1" indent="0">
              <a:buNone/>
            </a:pPr>
            <a:r>
              <a:rPr lang="en-US" dirty="0">
                <a:sym typeface="Wingdings" panose="05000000000000000000" pitchFamily="2" charset="2"/>
              </a:rPr>
              <a:t></a:t>
            </a:r>
            <a:r>
              <a:rPr lang="en-US" dirty="0"/>
              <a:t>As a result, banks, non-bank financial institutions and financial intermediaries            </a:t>
            </a:r>
          </a:p>
          <a:p>
            <a:pPr marL="457200" lvl="1" indent="0">
              <a:buNone/>
            </a:pPr>
            <a:r>
              <a:rPr lang="en-US" dirty="0"/>
              <a:t>    are discouraged from issuing loans for these projects</a:t>
            </a:r>
          </a:p>
          <a:p>
            <a:r>
              <a:rPr lang="en-US" dirty="0"/>
              <a:t>Limited awareness among builders of importance of and options for purchasing </a:t>
            </a:r>
            <a:r>
              <a:rPr lang="en-US" b="1" dirty="0">
                <a:solidFill>
                  <a:srgbClr val="00B050"/>
                </a:solidFill>
              </a:rPr>
              <a:t>non-fired bricks </a:t>
            </a:r>
            <a:r>
              <a:rPr lang="en-US" dirty="0"/>
              <a:t>for construction projects</a:t>
            </a:r>
          </a:p>
        </p:txBody>
      </p:sp>
      <p:pic>
        <p:nvPicPr>
          <p:cNvPr id="6" name="Picture 5" descr="A close up of a logo&#10;&#10;Description automatically generated">
            <a:extLst>
              <a:ext uri="{FF2B5EF4-FFF2-40B4-BE49-F238E27FC236}">
                <a16:creationId xmlns:a16="http://schemas.microsoft.com/office/drawing/2014/main" id="{D5F292A8-49E6-4AF7-A96E-222AA6FE3EF8}"/>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3556" r="13556" b="14990"/>
          <a:stretch/>
        </p:blipFill>
        <p:spPr>
          <a:xfrm>
            <a:off x="9644413" y="257142"/>
            <a:ext cx="1592747" cy="1857615"/>
          </a:xfrm>
          <a:prstGeom prst="rect">
            <a:avLst/>
          </a:prstGeom>
        </p:spPr>
      </p:pic>
    </p:spTree>
    <p:extLst>
      <p:ext uri="{BB962C8B-B14F-4D97-AF65-F5344CB8AC3E}">
        <p14:creationId xmlns:p14="http://schemas.microsoft.com/office/powerpoint/2010/main" val="435001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5E9A3B-5FC0-4DAD-9B2D-E2D24441501D}"/>
              </a:ext>
            </a:extLst>
          </p:cNvPr>
          <p:cNvSpPr>
            <a:spLocks noGrp="1"/>
          </p:cNvSpPr>
          <p:nvPr>
            <p:ph type="title"/>
          </p:nvPr>
        </p:nvSpPr>
        <p:spPr>
          <a:xfrm>
            <a:off x="4068891" y="1406985"/>
            <a:ext cx="4054219" cy="1325563"/>
          </a:xfrm>
        </p:spPr>
        <p:txBody>
          <a:bodyPr>
            <a:normAutofit/>
          </a:bodyPr>
          <a:lstStyle/>
          <a:p>
            <a:pPr algn="ctr"/>
            <a:r>
              <a:rPr lang="en-US" sz="4000" dirty="0">
                <a:solidFill>
                  <a:schemeClr val="accent1">
                    <a:lumMod val="75000"/>
                  </a:schemeClr>
                </a:solidFill>
                <a:latin typeface="Arial Rounded MT Bold" panose="020F0704030504030204" pitchFamily="34" charset="0"/>
              </a:rPr>
              <a:t>THE ROADMAP</a:t>
            </a:r>
          </a:p>
        </p:txBody>
      </p:sp>
      <p:pic>
        <p:nvPicPr>
          <p:cNvPr id="3" name="Picture 2" descr="A close up of a logo&#10;&#10;Description automatically generated">
            <a:extLst>
              <a:ext uri="{FF2B5EF4-FFF2-40B4-BE49-F238E27FC236}">
                <a16:creationId xmlns:a16="http://schemas.microsoft.com/office/drawing/2014/main" id="{AF6772F2-3C7C-47D7-A37E-E4A3B82234ED}"/>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8707" t="8808" r="8869" b="20516"/>
          <a:stretch/>
        </p:blipFill>
        <p:spPr>
          <a:xfrm>
            <a:off x="4495070" y="2911996"/>
            <a:ext cx="3190776" cy="2735981"/>
          </a:xfrm>
          <a:prstGeom prst="rect">
            <a:avLst/>
          </a:prstGeom>
        </p:spPr>
      </p:pic>
    </p:spTree>
    <p:extLst>
      <p:ext uri="{BB962C8B-B14F-4D97-AF65-F5344CB8AC3E}">
        <p14:creationId xmlns:p14="http://schemas.microsoft.com/office/powerpoint/2010/main" val="3454623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CFD3590-9F64-4D5B-8EEF-BE044F5123F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1" name="Group 10">
            <a:extLst>
              <a:ext uri="{FF2B5EF4-FFF2-40B4-BE49-F238E27FC236}">
                <a16:creationId xmlns:a16="http://schemas.microsoft.com/office/drawing/2014/main" id="{4690D236-6161-4C00-B6A5-0E7D91538114}"/>
              </a:ext>
            </a:extLst>
          </p:cNvPr>
          <p:cNvGrpSpPr/>
          <p:nvPr/>
        </p:nvGrpSpPr>
        <p:grpSpPr>
          <a:xfrm>
            <a:off x="1650615" y="1732115"/>
            <a:ext cx="9802417" cy="3600661"/>
            <a:chOff x="1800244" y="1471651"/>
            <a:chExt cx="9802417" cy="3600661"/>
          </a:xfrm>
        </p:grpSpPr>
        <p:pic>
          <p:nvPicPr>
            <p:cNvPr id="2" name="Picture 1">
              <a:extLst>
                <a:ext uri="{FF2B5EF4-FFF2-40B4-BE49-F238E27FC236}">
                  <a16:creationId xmlns:a16="http://schemas.microsoft.com/office/drawing/2014/main" id="{E33EBA8D-8D70-4FA8-BE39-DDD43A9AC110}"/>
                </a:ext>
              </a:extLst>
            </p:cNvPr>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13462" t="3366" r="12821" b="17067"/>
            <a:stretch/>
          </p:blipFill>
          <p:spPr bwMode="auto">
            <a:xfrm>
              <a:off x="1800244" y="1471651"/>
              <a:ext cx="1045634" cy="1128542"/>
            </a:xfrm>
            <a:prstGeom prst="rect">
              <a:avLst/>
            </a:prstGeom>
            <a:noFill/>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05EA3B80-FE6F-48F3-A6DF-2A95C1F23152}"/>
                </a:ext>
              </a:extLst>
            </p:cNvPr>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8654" t="15545" r="8493" b="28686"/>
            <a:stretch/>
          </p:blipFill>
          <p:spPr bwMode="auto">
            <a:xfrm>
              <a:off x="2104211" y="2960731"/>
              <a:ext cx="928078" cy="750575"/>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33703354-A714-417C-BE2D-DE365E3BD348}"/>
                </a:ext>
              </a:extLst>
            </p:cNvPr>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4327" r="5289" b="13381"/>
            <a:stretch/>
          </p:blipFill>
          <p:spPr bwMode="auto">
            <a:xfrm>
              <a:off x="1801368" y="4119486"/>
              <a:ext cx="1203974" cy="952826"/>
            </a:xfrm>
            <a:prstGeom prst="rect">
              <a:avLst/>
            </a:prstGeom>
            <a:noFill/>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A32C6760-9052-4F49-BC0C-F9E33027C72A}"/>
                </a:ext>
              </a:extLst>
            </p:cNvPr>
            <p:cNvSpPr>
              <a:spLocks noChangeArrowheads="1"/>
            </p:cNvSpPr>
            <p:nvPr/>
          </p:nvSpPr>
          <p:spPr bwMode="auto">
            <a:xfrm>
              <a:off x="3300340" y="3059621"/>
              <a:ext cx="343388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404040"/>
                  </a:solidFill>
                  <a:effectLst/>
                  <a:latin typeface="Arial Rounded MT Bold" panose="020F0704030504030204" pitchFamily="34" charset="0"/>
                  <a:ea typeface="Calibri" panose="020F0502020204030204" pitchFamily="34" charset="0"/>
                  <a:cs typeface="Times New Roman" panose="02020603050405020304" pitchFamily="18" charset="0"/>
                </a:rPr>
                <a:t>Minimize coal burning</a:t>
              </a:r>
              <a:endParaRPr kumimoji="0" lang="en-US" altLang="en-US" sz="2400" b="0" i="0" u="none" strike="noStrike" cap="none" normalizeH="0" baseline="0" dirty="0">
                <a:ln>
                  <a:noFill/>
                </a:ln>
                <a:solidFill>
                  <a:schemeClr val="tx1"/>
                </a:solidFill>
                <a:effectLst/>
                <a:latin typeface="Arial Rounded MT Bold" panose="020F0704030504030204" pitchFamily="34" charset="0"/>
              </a:endParaRPr>
            </a:p>
          </p:txBody>
        </p:sp>
        <p:sp>
          <p:nvSpPr>
            <p:cNvPr id="8" name="Rectangle 7">
              <a:extLst>
                <a:ext uri="{FF2B5EF4-FFF2-40B4-BE49-F238E27FC236}">
                  <a16:creationId xmlns:a16="http://schemas.microsoft.com/office/drawing/2014/main" id="{B0C3E5ED-2700-47F7-BD0E-A5FA5141EDE8}"/>
                </a:ext>
              </a:extLst>
            </p:cNvPr>
            <p:cNvSpPr>
              <a:spLocks noChangeArrowheads="1"/>
            </p:cNvSpPr>
            <p:nvPr/>
          </p:nvSpPr>
          <p:spPr bwMode="auto">
            <a:xfrm>
              <a:off x="3309365" y="4071845"/>
              <a:ext cx="82932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404040"/>
                  </a:solidFill>
                  <a:effectLst/>
                  <a:latin typeface="Arial Rounded MT Bold" panose="020F0704030504030204" pitchFamily="34" charset="0"/>
                  <a:ea typeface="Calibri" panose="020F0502020204030204" pitchFamily="34" charset="0"/>
                  <a:cs typeface="Times New Roman" panose="02020603050405020304" pitchFamily="18" charset="0"/>
                </a:rPr>
                <a:t>Use renewable raw materials (e.g., sand, river dredge,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404040"/>
                  </a:solidFill>
                  <a:effectLst/>
                  <a:latin typeface="Arial Rounded MT Bold" panose="020F0704030504030204" pitchFamily="34" charset="0"/>
                  <a:ea typeface="Calibri" panose="020F0502020204030204" pitchFamily="34" charset="0"/>
                  <a:cs typeface="Times New Roman" panose="02020603050405020304" pitchFamily="18" charset="0"/>
                </a:rPr>
                <a:t>fly ash, stones, gravel etc.) instead of clay topsoil</a:t>
              </a:r>
              <a:endParaRPr kumimoji="0" lang="en-US" altLang="en-US" sz="2400" b="0" i="0" u="none" strike="noStrike" cap="none" normalizeH="0" baseline="0" dirty="0">
                <a:ln>
                  <a:noFill/>
                </a:ln>
                <a:solidFill>
                  <a:schemeClr val="tx1"/>
                </a:solidFill>
                <a:effectLst/>
                <a:latin typeface="Arial Rounded MT Bold" panose="020F0704030504030204" pitchFamily="34" charset="0"/>
              </a:endParaRPr>
            </a:p>
          </p:txBody>
        </p:sp>
        <p:sp>
          <p:nvSpPr>
            <p:cNvPr id="9" name="Rectangle 8">
              <a:extLst>
                <a:ext uri="{FF2B5EF4-FFF2-40B4-BE49-F238E27FC236}">
                  <a16:creationId xmlns:a16="http://schemas.microsoft.com/office/drawing/2014/main" id="{04BD6243-2AC1-456F-9E33-E6FFE822C36C}"/>
                </a:ext>
              </a:extLst>
            </p:cNvPr>
            <p:cNvSpPr>
              <a:spLocks noChangeArrowheads="1"/>
            </p:cNvSpPr>
            <p:nvPr/>
          </p:nvSpPr>
          <p:spPr bwMode="auto">
            <a:xfrm>
              <a:off x="3300340" y="1726412"/>
              <a:ext cx="748243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404040"/>
                  </a:solidFill>
                  <a:effectLst/>
                  <a:latin typeface="Arial Rounded MT Bold" panose="020F0704030504030204" pitchFamily="34" charset="0"/>
                  <a:ea typeface="Calibri" panose="020F0502020204030204" pitchFamily="34" charset="0"/>
                  <a:cs typeface="Times New Roman" panose="02020603050405020304" pitchFamily="18" charset="0"/>
                </a:rPr>
                <a:t>Reduce carbon dioxide (CO2) production by 45% </a:t>
              </a:r>
              <a:endParaRPr kumimoji="0" lang="en-US" altLang="en-US" sz="2400" b="0" i="0" u="none" strike="noStrike" cap="none" normalizeH="0" baseline="0" dirty="0">
                <a:ln>
                  <a:noFill/>
                </a:ln>
                <a:solidFill>
                  <a:schemeClr val="tx1"/>
                </a:solidFill>
                <a:effectLst/>
                <a:latin typeface="Arial Rounded MT Bold" panose="020F07040305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404040"/>
                  </a:solidFill>
                  <a:effectLst/>
                  <a:latin typeface="Arial Rounded MT Bold" panose="020F0704030504030204" pitchFamily="34" charset="0"/>
                  <a:ea typeface="Calibri" panose="020F0502020204030204" pitchFamily="34" charset="0"/>
                  <a:cs typeface="Times New Roman" panose="02020603050405020304" pitchFamily="18" charset="0"/>
                </a:rPr>
                <a:t>and air pollution (PM2.5) by 90%</a:t>
              </a:r>
              <a:endParaRPr kumimoji="0" lang="en-US" altLang="en-US" sz="2400" b="0" i="0" u="none" strike="noStrike" cap="none" normalizeH="0" baseline="0" dirty="0">
                <a:ln>
                  <a:noFill/>
                </a:ln>
                <a:solidFill>
                  <a:schemeClr val="tx1"/>
                </a:solidFill>
                <a:effectLst/>
                <a:latin typeface="Arial Rounded MT Bold" panose="020F0704030504030204" pitchFamily="34" charset="0"/>
              </a:endParaRPr>
            </a:p>
          </p:txBody>
        </p:sp>
      </p:grpSp>
      <p:sp>
        <p:nvSpPr>
          <p:cNvPr id="10" name="Rectangle 9">
            <a:extLst>
              <a:ext uri="{FF2B5EF4-FFF2-40B4-BE49-F238E27FC236}">
                <a16:creationId xmlns:a16="http://schemas.microsoft.com/office/drawing/2014/main" id="{DBF1C45E-4ACA-426D-BD01-EBF99D64FCD8}"/>
              </a:ext>
            </a:extLst>
          </p:cNvPr>
          <p:cNvSpPr>
            <a:spLocks noChangeArrowheads="1"/>
          </p:cNvSpPr>
          <p:nvPr/>
        </p:nvSpPr>
        <p:spPr bwMode="auto">
          <a:xfrm>
            <a:off x="1468830" y="592279"/>
            <a:ext cx="429175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rgbClr val="4472C4"/>
                </a:solidFill>
                <a:effectLst/>
                <a:latin typeface="Arial Rounded MT Bold" panose="020F0704030504030204" pitchFamily="34" charset="0"/>
                <a:ea typeface="Calibri" panose="020F0502020204030204" pitchFamily="34" charset="0"/>
                <a:cs typeface="Times New Roman" panose="02020603050405020304" pitchFamily="18" charset="0"/>
              </a:rPr>
              <a:t>ROADMAP GOALS</a:t>
            </a:r>
            <a:endParaRPr kumimoji="0" lang="en-US" altLang="en-US" sz="3600" b="0" i="0" u="none" strike="noStrike" cap="none" normalizeH="0" baseline="0" dirty="0">
              <a:ln>
                <a:noFill/>
              </a:ln>
              <a:solidFill>
                <a:schemeClr val="tx1"/>
              </a:solidFill>
              <a:effectLst/>
              <a:latin typeface="Arial Rounded MT Bold" panose="020F0704030504030204" pitchFamily="34" charset="0"/>
            </a:endParaRPr>
          </a:p>
        </p:txBody>
      </p:sp>
    </p:spTree>
    <p:extLst>
      <p:ext uri="{BB962C8B-B14F-4D97-AF65-F5344CB8AC3E}">
        <p14:creationId xmlns:p14="http://schemas.microsoft.com/office/powerpoint/2010/main" val="4112065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B3746F-C07B-480C-ADEB-AD3180C15B12}"/>
              </a:ext>
            </a:extLst>
          </p:cNvPr>
          <p:cNvGrpSpPr/>
          <p:nvPr/>
        </p:nvGrpSpPr>
        <p:grpSpPr>
          <a:xfrm>
            <a:off x="880209" y="174953"/>
            <a:ext cx="11062394" cy="6688368"/>
            <a:chOff x="0" y="29511"/>
            <a:chExt cx="6244491" cy="4153436"/>
          </a:xfrm>
        </p:grpSpPr>
        <p:grpSp>
          <p:nvGrpSpPr>
            <p:cNvPr id="3" name="Group 2">
              <a:extLst>
                <a:ext uri="{FF2B5EF4-FFF2-40B4-BE49-F238E27FC236}">
                  <a16:creationId xmlns:a16="http://schemas.microsoft.com/office/drawing/2014/main" id="{958F8823-B6FD-4C60-AC13-97287F69D517}"/>
                </a:ext>
              </a:extLst>
            </p:cNvPr>
            <p:cNvGrpSpPr/>
            <p:nvPr/>
          </p:nvGrpSpPr>
          <p:grpSpPr>
            <a:xfrm>
              <a:off x="0" y="67997"/>
              <a:ext cx="6244491" cy="4114950"/>
              <a:chOff x="579648" y="242106"/>
              <a:chExt cx="6244657" cy="4136809"/>
            </a:xfrm>
          </p:grpSpPr>
          <p:grpSp>
            <p:nvGrpSpPr>
              <p:cNvPr id="7" name="Group 6">
                <a:extLst>
                  <a:ext uri="{FF2B5EF4-FFF2-40B4-BE49-F238E27FC236}">
                    <a16:creationId xmlns:a16="http://schemas.microsoft.com/office/drawing/2014/main" id="{D3B6B8C9-1E5D-4B73-8737-FFEA54AB966F}"/>
                  </a:ext>
                </a:extLst>
              </p:cNvPr>
              <p:cNvGrpSpPr/>
              <p:nvPr/>
            </p:nvGrpSpPr>
            <p:grpSpPr>
              <a:xfrm>
                <a:off x="967632" y="338086"/>
                <a:ext cx="5856673" cy="4040829"/>
                <a:chOff x="942756" y="99259"/>
                <a:chExt cx="5706181" cy="4007213"/>
              </a:xfrm>
            </p:grpSpPr>
            <p:grpSp>
              <p:nvGrpSpPr>
                <p:cNvPr id="11" name="Group 10">
                  <a:extLst>
                    <a:ext uri="{FF2B5EF4-FFF2-40B4-BE49-F238E27FC236}">
                      <a16:creationId xmlns:a16="http://schemas.microsoft.com/office/drawing/2014/main" id="{B08483FE-40CB-4DD1-89D4-DF694A98ABCC}"/>
                    </a:ext>
                  </a:extLst>
                </p:cNvPr>
                <p:cNvGrpSpPr/>
                <p:nvPr/>
              </p:nvGrpSpPr>
              <p:grpSpPr>
                <a:xfrm>
                  <a:off x="942756" y="99259"/>
                  <a:ext cx="5706181" cy="4007213"/>
                  <a:chOff x="830022" y="99259"/>
                  <a:chExt cx="5706181" cy="4007213"/>
                </a:xfrm>
              </p:grpSpPr>
              <p:pic>
                <p:nvPicPr>
                  <p:cNvPr id="14" name="Picture 13">
                    <a:extLst>
                      <a:ext uri="{FF2B5EF4-FFF2-40B4-BE49-F238E27FC236}">
                        <a16:creationId xmlns:a16="http://schemas.microsoft.com/office/drawing/2014/main" id="{9DED68A2-9140-492F-A080-CAD5EFD73A4E}"/>
                      </a:ext>
                    </a:extLst>
                  </p:cNvPr>
                  <p:cNvPicPr>
                    <a:picLocks noChangeAspect="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2996" t="15809" r="13169" b="31717"/>
                  <a:stretch/>
                </p:blipFill>
                <p:spPr bwMode="auto">
                  <a:xfrm>
                    <a:off x="830022" y="2466174"/>
                    <a:ext cx="2250540" cy="1599102"/>
                  </a:xfrm>
                  <a:prstGeom prst="rect">
                    <a:avLst/>
                  </a:prstGeom>
                  <a:noFill/>
                  <a:ln>
                    <a:noFill/>
                  </a:ln>
                  <a:extLst>
                    <a:ext uri="{53640926-AAD7-44D8-BBD7-CCE9431645EC}">
                      <a14:shadowObscured xmlns:a14="http://schemas.microsoft.com/office/drawing/2010/main"/>
                    </a:ext>
                  </a:extLst>
                </p:spPr>
              </p:pic>
              <p:grpSp>
                <p:nvGrpSpPr>
                  <p:cNvPr id="15" name="Group 14">
                    <a:extLst>
                      <a:ext uri="{FF2B5EF4-FFF2-40B4-BE49-F238E27FC236}">
                        <a16:creationId xmlns:a16="http://schemas.microsoft.com/office/drawing/2014/main" id="{89807F64-84CE-4C4D-BE40-3287BB91646B}"/>
                      </a:ext>
                    </a:extLst>
                  </p:cNvPr>
                  <p:cNvGrpSpPr/>
                  <p:nvPr/>
                </p:nvGrpSpPr>
                <p:grpSpPr>
                  <a:xfrm>
                    <a:off x="2048869" y="99259"/>
                    <a:ext cx="3180195" cy="3444240"/>
                    <a:chOff x="44705" y="99259"/>
                    <a:chExt cx="3180195" cy="3444240"/>
                  </a:xfrm>
                </p:grpSpPr>
                <p:sp>
                  <p:nvSpPr>
                    <p:cNvPr id="23" name="Oval 22">
                      <a:extLst>
                        <a:ext uri="{FF2B5EF4-FFF2-40B4-BE49-F238E27FC236}">
                          <a16:creationId xmlns:a16="http://schemas.microsoft.com/office/drawing/2014/main" id="{39119D07-6F0F-47BB-88C2-0C41FC747A9B}"/>
                        </a:ext>
                      </a:extLst>
                    </p:cNvPr>
                    <p:cNvSpPr/>
                    <p:nvPr/>
                  </p:nvSpPr>
                  <p:spPr>
                    <a:xfrm>
                      <a:off x="44705" y="99259"/>
                      <a:ext cx="3180195" cy="344424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4" name="Text Box 2">
                      <a:extLst>
                        <a:ext uri="{FF2B5EF4-FFF2-40B4-BE49-F238E27FC236}">
                          <a16:creationId xmlns:a16="http://schemas.microsoft.com/office/drawing/2014/main" id="{762471D4-562E-4A5F-A1BA-8FF0D74E56F6}"/>
                        </a:ext>
                      </a:extLst>
                    </p:cNvPr>
                    <p:cNvSpPr txBox="1">
                      <a:spLocks noChangeArrowheads="1"/>
                    </p:cNvSpPr>
                    <p:nvPr/>
                  </p:nvSpPr>
                  <p:spPr bwMode="auto">
                    <a:xfrm>
                      <a:off x="339091" y="1091194"/>
                      <a:ext cx="2842490" cy="1047466"/>
                    </a:xfrm>
                    <a:prstGeom prst="rect">
                      <a:avLst/>
                    </a:prstGeom>
                    <a:noFill/>
                    <a:ln w="9525">
                      <a:noFill/>
                      <a:miter lim="800000"/>
                      <a:headEnd/>
                      <a:tailEnd/>
                    </a:ln>
                  </p:spPr>
                  <p:txBody>
                    <a:bodyPr rot="0" vert="horz" wrap="square" lIns="91440" tIns="45720" rIns="91440" bIns="45720" anchor="t" anchorCtr="0">
                      <a:noAutofit/>
                    </a:bodyPr>
                    <a:lstStyle/>
                    <a:p>
                      <a:pPr marL="342900" marR="0" lvl="0" indent="-342900">
                        <a:spcBef>
                          <a:spcPts val="600"/>
                        </a:spcBef>
                        <a:buClr>
                          <a:srgbClr val="FFFFFF"/>
                        </a:buClr>
                        <a:buSzPts val="1400"/>
                        <a:buFont typeface="Symbol" panose="05050102010706020507" pitchFamily="18" charset="2"/>
                        <a:buChar char=""/>
                      </a:pP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Shut down all Fixed Chimney Kilns by the end of 2020, and 80% of Zig-Zag kilns by 2025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600"/>
                        </a:spcBef>
                        <a:buClr>
                          <a:srgbClr val="FFFFFF"/>
                        </a:buClr>
                        <a:buSzPts val="1400"/>
                        <a:buFont typeface="Symbol" panose="05050102010706020507" pitchFamily="18" charset="2"/>
                        <a:buChar char=""/>
                      </a:pP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Provide a new line of credit for entrepreneurs who intend to establish new Tunnel kilns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600"/>
                        </a:spcBef>
                        <a:buClr>
                          <a:srgbClr val="FFFFFF"/>
                        </a:buClr>
                        <a:buSzPts val="1400"/>
                        <a:buFont typeface="Symbol" panose="05050102010706020507" pitchFamily="18" charset="2"/>
                        <a:buChar char=""/>
                      </a:pP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Build investment projects for R&amp;D, raw material mapping and market demand generation for </a:t>
                      </a:r>
                    </a:p>
                    <a:p>
                      <a:pPr marR="0" lvl="0">
                        <a:spcBef>
                          <a:spcPts val="600"/>
                        </a:spcBef>
                        <a:buClr>
                          <a:srgbClr val="FFFFFF"/>
                        </a:buClr>
                        <a:buSzPts val="1400"/>
                      </a:pPr>
                      <a:r>
                        <a:rPr lang="en-US"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non-fired bricks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600"/>
                        </a:spcBef>
                        <a:buClr>
                          <a:srgbClr val="FFFFFF"/>
                        </a:buClr>
                        <a:buSzPts val="1400"/>
                        <a:buFont typeface="Symbol" panose="05050102010706020507" pitchFamily="18" charset="2"/>
                        <a:buChar char=""/>
                      </a:pP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Begin training programs to build technical expertise among brick sector workers (from laborers to senior design technicians) and lenders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 Box 2">
                      <a:extLst>
                        <a:ext uri="{FF2B5EF4-FFF2-40B4-BE49-F238E27FC236}">
                          <a16:creationId xmlns:a16="http://schemas.microsoft.com/office/drawing/2014/main" id="{0047C042-E4C7-46C8-8C76-D5392B9BFEEF}"/>
                        </a:ext>
                      </a:extLst>
                    </p:cNvPr>
                    <p:cNvSpPr txBox="1">
                      <a:spLocks noChangeArrowheads="1"/>
                    </p:cNvSpPr>
                    <p:nvPr/>
                  </p:nvSpPr>
                  <p:spPr bwMode="auto">
                    <a:xfrm>
                      <a:off x="381242" y="715673"/>
                      <a:ext cx="2758378" cy="35433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3200" b="1" dirty="0">
                          <a:solidFill>
                            <a:srgbClr val="FFFFFF"/>
                          </a:solidFill>
                          <a:effectLst/>
                          <a:latin typeface="Arial Rounded MT Bold" panose="020F0704030504030204" pitchFamily="34" charset="0"/>
                          <a:ea typeface="Calibri" panose="020F0502020204030204" pitchFamily="34" charset="0"/>
                          <a:cs typeface="Times New Roman" panose="02020603050405020304" pitchFamily="18" charset="0"/>
                        </a:rPr>
                        <a:t>IMMEDIATE  ACTIONS: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6" name="Group 15">
                    <a:extLst>
                      <a:ext uri="{FF2B5EF4-FFF2-40B4-BE49-F238E27FC236}">
                        <a16:creationId xmlns:a16="http://schemas.microsoft.com/office/drawing/2014/main" id="{D36A12DD-D4F7-4964-8607-E45CFDABAFD1}"/>
                      </a:ext>
                    </a:extLst>
                  </p:cNvPr>
                  <p:cNvGrpSpPr/>
                  <p:nvPr/>
                </p:nvGrpSpPr>
                <p:grpSpPr>
                  <a:xfrm>
                    <a:off x="4938043" y="1081313"/>
                    <a:ext cx="1598160" cy="1638121"/>
                    <a:chOff x="-79482" y="-103643"/>
                    <a:chExt cx="1200942" cy="1231264"/>
                  </a:xfrm>
                  <a:solidFill>
                    <a:schemeClr val="accent1"/>
                  </a:solidFill>
                </p:grpSpPr>
                <p:sp>
                  <p:nvSpPr>
                    <p:cNvPr id="21" name="Oval 20">
                      <a:extLst>
                        <a:ext uri="{FF2B5EF4-FFF2-40B4-BE49-F238E27FC236}">
                          <a16:creationId xmlns:a16="http://schemas.microsoft.com/office/drawing/2014/main" id="{657CF736-224B-4215-A9D9-65CE025447D0}"/>
                        </a:ext>
                      </a:extLst>
                    </p:cNvPr>
                    <p:cNvSpPr/>
                    <p:nvPr/>
                  </p:nvSpPr>
                  <p:spPr>
                    <a:xfrm>
                      <a:off x="-79482" y="-103643"/>
                      <a:ext cx="1134917" cy="1231264"/>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Text Box 2">
                      <a:extLst>
                        <a:ext uri="{FF2B5EF4-FFF2-40B4-BE49-F238E27FC236}">
                          <a16:creationId xmlns:a16="http://schemas.microsoft.com/office/drawing/2014/main" id="{7244E79A-9597-4458-80D5-559E9B3791C5}"/>
                        </a:ext>
                      </a:extLst>
                    </p:cNvPr>
                    <p:cNvSpPr txBox="1">
                      <a:spLocks noChangeArrowheads="1"/>
                    </p:cNvSpPr>
                    <p:nvPr/>
                  </p:nvSpPr>
                  <p:spPr bwMode="auto">
                    <a:xfrm>
                      <a:off x="11366" y="174456"/>
                      <a:ext cx="1110094" cy="77114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32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$860M</a:t>
                      </a:r>
                      <a:r>
                        <a:rPr lang="en-US"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USD in credit for new, modern brick making establishments </a:t>
                      </a:r>
                    </a:p>
                    <a:p>
                      <a:pPr marL="0" marR="0">
                        <a:lnSpc>
                          <a:spcPct val="107000"/>
                        </a:lnSpc>
                        <a:spcBef>
                          <a:spcPts val="0"/>
                        </a:spcBef>
                        <a:spcAft>
                          <a:spcPts val="0"/>
                        </a:spcAft>
                      </a:pP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(fired and non</a:t>
                      </a:r>
                      <a:r>
                        <a:rPr lang="en-US" sz="1600" b="1" dirty="0">
                          <a:solidFill>
                            <a:srgbClr val="FFFFFF"/>
                          </a:solidFill>
                          <a:latin typeface="Calibri" panose="020F0502020204030204" pitchFamily="34" charset="0"/>
                          <a:ea typeface="Calibri" panose="020F0502020204030204" pitchFamily="34" charset="0"/>
                          <a:cs typeface="Calibri" panose="020F0502020204030204" pitchFamily="34" charset="0"/>
                        </a:rPr>
                        <a:t>-</a:t>
                      </a:r>
                      <a:r>
                        <a:rPr lang="en-US"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fired)</a:t>
                      </a:r>
                    </a:p>
                    <a:p>
                      <a:pPr marL="0" marR="0">
                        <a:lnSpc>
                          <a:spcPct val="107000"/>
                        </a:lnSpc>
                        <a:spcBef>
                          <a:spcPts val="0"/>
                        </a:spcBef>
                        <a:spcAft>
                          <a:spcPts val="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Calibri" panose="020F0502020204030204" pitchFamily="34"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EA9F4EBE-9588-401B-913C-5CCCB4FC6E07}"/>
                      </a:ext>
                    </a:extLst>
                  </p:cNvPr>
                  <p:cNvGrpSpPr/>
                  <p:nvPr/>
                </p:nvGrpSpPr>
                <p:grpSpPr>
                  <a:xfrm>
                    <a:off x="1010296" y="781303"/>
                    <a:ext cx="1298491" cy="1416694"/>
                    <a:chOff x="13999" y="379858"/>
                    <a:chExt cx="1299612" cy="1417413"/>
                  </a:xfrm>
                  <a:solidFill>
                    <a:schemeClr val="accent6"/>
                  </a:solidFill>
                </p:grpSpPr>
                <p:sp>
                  <p:nvSpPr>
                    <p:cNvPr id="19" name="Oval 18">
                      <a:extLst>
                        <a:ext uri="{FF2B5EF4-FFF2-40B4-BE49-F238E27FC236}">
                          <a16:creationId xmlns:a16="http://schemas.microsoft.com/office/drawing/2014/main" id="{9DA251BD-E1D4-4030-98B2-7D537DDFCAFB}"/>
                        </a:ext>
                      </a:extLst>
                    </p:cNvPr>
                    <p:cNvSpPr/>
                    <p:nvPr/>
                  </p:nvSpPr>
                  <p:spPr>
                    <a:xfrm>
                      <a:off x="13999" y="379858"/>
                      <a:ext cx="1299612" cy="1417413"/>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Text Box 2">
                      <a:extLst>
                        <a:ext uri="{FF2B5EF4-FFF2-40B4-BE49-F238E27FC236}">
                          <a16:creationId xmlns:a16="http://schemas.microsoft.com/office/drawing/2014/main" id="{E801FF23-BC78-4BE9-A6F6-30CBDEA3557E}"/>
                        </a:ext>
                      </a:extLst>
                    </p:cNvPr>
                    <p:cNvSpPr txBox="1">
                      <a:spLocks noChangeArrowheads="1"/>
                    </p:cNvSpPr>
                    <p:nvPr/>
                  </p:nvSpPr>
                  <p:spPr bwMode="auto">
                    <a:xfrm>
                      <a:off x="142998" y="643686"/>
                      <a:ext cx="1155622" cy="80702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28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$3.9M</a:t>
                      </a:r>
                      <a:r>
                        <a:rPr lang="en-US"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USD for implementation of the Roadmap’s essential elements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Calibri" panose="020F0502020204030204" pitchFamily="34"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8" name="Picture 17">
                    <a:extLst>
                      <a:ext uri="{FF2B5EF4-FFF2-40B4-BE49-F238E27FC236}">
                        <a16:creationId xmlns:a16="http://schemas.microsoft.com/office/drawing/2014/main" id="{3F1149AA-3FF6-408A-A510-A9D34A2D2615}"/>
                      </a:ext>
                    </a:extLst>
                  </p:cNvPr>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11383" t="9627" r="10495" b="23007"/>
                  <a:stretch/>
                </p:blipFill>
                <p:spPr bwMode="auto">
                  <a:xfrm rot="10800000">
                    <a:off x="3289319" y="2780885"/>
                    <a:ext cx="1537317" cy="1325587"/>
                  </a:xfrm>
                  <a:prstGeom prst="rect">
                    <a:avLst/>
                  </a:prstGeom>
                  <a:noFill/>
                  <a:ln>
                    <a:noFill/>
                  </a:ln>
                  <a:extLst>
                    <a:ext uri="{53640926-AAD7-44D8-BBD7-CCE9431645EC}">
                      <a14:shadowObscured xmlns:a14="http://schemas.microsoft.com/office/drawing/2010/main"/>
                    </a:ext>
                  </a:extLst>
                </p:spPr>
              </p:pic>
            </p:grpSp>
            <p:sp>
              <p:nvSpPr>
                <p:cNvPr id="12" name="Text Box 2">
                  <a:extLst>
                    <a:ext uri="{FF2B5EF4-FFF2-40B4-BE49-F238E27FC236}">
                      <a16:creationId xmlns:a16="http://schemas.microsoft.com/office/drawing/2014/main" id="{B48DC3D3-4EF0-426F-AD07-0772447E15CF}"/>
                    </a:ext>
                  </a:extLst>
                </p:cNvPr>
                <p:cNvSpPr txBox="1">
                  <a:spLocks noChangeArrowheads="1"/>
                </p:cNvSpPr>
                <p:nvPr/>
              </p:nvSpPr>
              <p:spPr bwMode="auto">
                <a:xfrm>
                  <a:off x="3621421" y="3008566"/>
                  <a:ext cx="1317623" cy="710947"/>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3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90%</a:t>
                  </a:r>
                  <a:r>
                    <a:rPr 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reduction in PM2.5 generated from brick production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a:extLst>
                    <a:ext uri="{FF2B5EF4-FFF2-40B4-BE49-F238E27FC236}">
                      <a16:creationId xmlns:a16="http://schemas.microsoft.com/office/drawing/2014/main" id="{31528195-4D0E-4B69-88C5-28EFB97123D9}"/>
                    </a:ext>
                  </a:extLst>
                </p:cNvPr>
                <p:cNvSpPr txBox="1">
                  <a:spLocks noChangeArrowheads="1"/>
                </p:cNvSpPr>
                <p:nvPr/>
              </p:nvSpPr>
              <p:spPr bwMode="auto">
                <a:xfrm>
                  <a:off x="1210831" y="3014848"/>
                  <a:ext cx="1653646" cy="73191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3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45%</a:t>
                  </a:r>
                  <a:r>
                    <a:rPr 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reduction in CO</a:t>
                  </a:r>
                  <a:r>
                    <a:rPr lang="en-US" b="1" baseline="-25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 </a:t>
                  </a:r>
                  <a:r>
                    <a:rPr lang="en-US"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from “Business as Usual” levels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8" name="Group 7">
                <a:extLst>
                  <a:ext uri="{FF2B5EF4-FFF2-40B4-BE49-F238E27FC236}">
                    <a16:creationId xmlns:a16="http://schemas.microsoft.com/office/drawing/2014/main" id="{A77ADB9E-43A5-4A00-BA1C-A8C5AA6666D0}"/>
                  </a:ext>
                </a:extLst>
              </p:cNvPr>
              <p:cNvGrpSpPr/>
              <p:nvPr/>
            </p:nvGrpSpPr>
            <p:grpSpPr>
              <a:xfrm>
                <a:off x="579648" y="242106"/>
                <a:ext cx="5967067" cy="641085"/>
                <a:chOff x="3451" y="242106"/>
                <a:chExt cx="5967067" cy="641085"/>
              </a:xfrm>
            </p:grpSpPr>
            <p:sp>
              <p:nvSpPr>
                <p:cNvPr id="10" name="Arrow: Pentagon 9">
                  <a:extLst>
                    <a:ext uri="{FF2B5EF4-FFF2-40B4-BE49-F238E27FC236}">
                      <a16:creationId xmlns:a16="http://schemas.microsoft.com/office/drawing/2014/main" id="{0E61D2BB-2BF4-4E5B-8994-AB6E250A881E}"/>
                    </a:ext>
                  </a:extLst>
                </p:cNvPr>
                <p:cNvSpPr/>
                <p:nvPr/>
              </p:nvSpPr>
              <p:spPr>
                <a:xfrm flipV="1">
                  <a:off x="4349253" y="251828"/>
                  <a:ext cx="1621265" cy="631363"/>
                </a:xfrm>
                <a:prstGeom prst="homePlate">
                  <a:avLst>
                    <a:gd name="adj" fmla="val 50000"/>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Text Box 2">
                  <a:extLst>
                    <a:ext uri="{FF2B5EF4-FFF2-40B4-BE49-F238E27FC236}">
                      <a16:creationId xmlns:a16="http://schemas.microsoft.com/office/drawing/2014/main" id="{10230E2F-D918-4868-AE1F-F81331AE3DFD}"/>
                    </a:ext>
                  </a:extLst>
                </p:cNvPr>
                <p:cNvSpPr txBox="1">
                  <a:spLocks noChangeArrowheads="1"/>
                </p:cNvSpPr>
                <p:nvPr/>
              </p:nvSpPr>
              <p:spPr bwMode="auto">
                <a:xfrm>
                  <a:off x="3451" y="242106"/>
                  <a:ext cx="4663440" cy="617697"/>
                </a:xfrm>
                <a:prstGeom prst="rect">
                  <a:avLst/>
                </a:prstGeom>
                <a:solidFill>
                  <a:schemeClr val="accent2">
                    <a:lumMod val="75000"/>
                  </a:schemeClr>
                </a:solidFill>
                <a:ln w="9525">
                  <a:noFill/>
                  <a:miter lim="800000"/>
                  <a:headEnd/>
                  <a:tailEnd/>
                </a:ln>
              </p:spPr>
              <p:txBody>
                <a:bodyPr rot="0" vert="horz" wrap="square" lIns="91440" tIns="45720" rIns="91440" bIns="45720" anchor="ctr" anchorCtr="0">
                  <a:noAutofit/>
                </a:bodyPr>
                <a:lstStyle/>
                <a:p>
                  <a:pPr marL="0" marR="0">
                    <a:lnSpc>
                      <a:spcPct val="107000"/>
                    </a:lnSpc>
                    <a:spcBef>
                      <a:spcPts val="0"/>
                    </a:spcBef>
                    <a:spcAft>
                      <a:spcPts val="800"/>
                    </a:spcAft>
                  </a:pPr>
                  <a:r>
                    <a:rPr lang="en-US" sz="3200" b="1" dirty="0">
                      <a:solidFill>
                        <a:srgbClr val="FFFFFF"/>
                      </a:solidFill>
                      <a:effectLst/>
                      <a:latin typeface="Arial Rounded MT Bold" panose="020F0704030504030204" pitchFamily="34" charset="0"/>
                      <a:ea typeface="Calibri" panose="020F0502020204030204" pitchFamily="34" charset="0"/>
                      <a:cs typeface="Times New Roman" panose="02020603050405020304" pitchFamily="18" charset="0"/>
                    </a:rPr>
                    <a:t> ROAPMAP SNAPSHOT</a:t>
                  </a:r>
                  <a:endParaRPr lang="en-US" sz="32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grpSp>
        </p:grpSp>
        <p:grpSp>
          <p:nvGrpSpPr>
            <p:cNvPr id="4" name="Group 3">
              <a:extLst>
                <a:ext uri="{FF2B5EF4-FFF2-40B4-BE49-F238E27FC236}">
                  <a16:creationId xmlns:a16="http://schemas.microsoft.com/office/drawing/2014/main" id="{7AC2CAC2-1CC7-4F01-8234-CBBA3112DF49}"/>
                </a:ext>
              </a:extLst>
            </p:cNvPr>
            <p:cNvGrpSpPr/>
            <p:nvPr/>
          </p:nvGrpSpPr>
          <p:grpSpPr>
            <a:xfrm>
              <a:off x="2748048" y="29511"/>
              <a:ext cx="2849428" cy="717358"/>
              <a:chOff x="423701" y="31095"/>
              <a:chExt cx="3243162" cy="755776"/>
            </a:xfrm>
          </p:grpSpPr>
          <p:sp>
            <p:nvSpPr>
              <p:cNvPr id="5" name="Rectangle: Rounded Corners 4">
                <a:extLst>
                  <a:ext uri="{FF2B5EF4-FFF2-40B4-BE49-F238E27FC236}">
                    <a16:creationId xmlns:a16="http://schemas.microsoft.com/office/drawing/2014/main" id="{8DE2FBE2-69C4-4C3B-97C3-875BFDFBAF9F}"/>
                  </a:ext>
                </a:extLst>
              </p:cNvPr>
              <p:cNvSpPr/>
              <p:nvPr/>
            </p:nvSpPr>
            <p:spPr>
              <a:xfrm>
                <a:off x="423701" y="31095"/>
                <a:ext cx="3176270" cy="755776"/>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Text Box 2">
                <a:extLst>
                  <a:ext uri="{FF2B5EF4-FFF2-40B4-BE49-F238E27FC236}">
                    <a16:creationId xmlns:a16="http://schemas.microsoft.com/office/drawing/2014/main" id="{CE70E1C5-1E24-4AC1-BB1B-AA7ADA5F8137}"/>
                  </a:ext>
                </a:extLst>
              </p:cNvPr>
              <p:cNvSpPr txBox="1">
                <a:spLocks noChangeArrowheads="1"/>
              </p:cNvSpPr>
              <p:nvPr/>
            </p:nvSpPr>
            <p:spPr bwMode="auto">
              <a:xfrm>
                <a:off x="568696" y="74730"/>
                <a:ext cx="3098167" cy="62103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GOALS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I Reduce carbon dioxide (CO</a:t>
                </a:r>
                <a:r>
                  <a:rPr lang="en-US" sz="1400" b="1" baseline="-25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2</a:t>
                </a:r>
                <a:r>
                  <a:rPr lang="en-US" sz="14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and air pollution (PM2.5)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I Minimize coal burning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I Use renewable raw materials instead of agricultural topsoil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1127141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FC2C4EE-C043-4164-835F-8D75EBB2701A}"/>
              </a:ext>
            </a:extLst>
          </p:cNvPr>
          <p:cNvGrpSpPr/>
          <p:nvPr/>
        </p:nvGrpSpPr>
        <p:grpSpPr>
          <a:xfrm>
            <a:off x="668684" y="1806104"/>
            <a:ext cx="10845033" cy="3245793"/>
            <a:chOff x="-5419" y="0"/>
            <a:chExt cx="6122043" cy="1665605"/>
          </a:xfrm>
        </p:grpSpPr>
        <p:graphicFrame>
          <p:nvGraphicFramePr>
            <p:cNvPr id="3" name="Chart 2">
              <a:extLst>
                <a:ext uri="{FF2B5EF4-FFF2-40B4-BE49-F238E27FC236}">
                  <a16:creationId xmlns:a16="http://schemas.microsoft.com/office/drawing/2014/main" id="{ACCB84C1-7C98-4677-805B-4F9B44FA71A3}"/>
                </a:ext>
              </a:extLst>
            </p:cNvPr>
            <p:cNvGraphicFramePr/>
            <p:nvPr>
              <p:extLst>
                <p:ext uri="{D42A27DB-BD31-4B8C-83A1-F6EECF244321}">
                  <p14:modId xmlns:p14="http://schemas.microsoft.com/office/powerpoint/2010/main" val="4062652602"/>
                </p:ext>
              </p:extLst>
            </p:nvPr>
          </p:nvGraphicFramePr>
          <p:xfrm>
            <a:off x="663879" y="0"/>
            <a:ext cx="5452745" cy="166560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Box 2">
              <a:extLst>
                <a:ext uri="{FF2B5EF4-FFF2-40B4-BE49-F238E27FC236}">
                  <a16:creationId xmlns:a16="http://schemas.microsoft.com/office/drawing/2014/main" id="{60153B46-8859-463D-B221-E8340C206DDE}"/>
                </a:ext>
              </a:extLst>
            </p:cNvPr>
            <p:cNvSpPr txBox="1">
              <a:spLocks noChangeArrowheads="1"/>
            </p:cNvSpPr>
            <p:nvPr/>
          </p:nvSpPr>
          <p:spPr bwMode="auto">
            <a:xfrm>
              <a:off x="0" y="318193"/>
              <a:ext cx="726440" cy="38862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2800" dirty="0">
                  <a:solidFill>
                    <a:srgbClr val="C45911"/>
                  </a:solidFill>
                  <a:effectLst/>
                  <a:latin typeface="Arial Rounded MT Bold" panose="020F0704030504030204" pitchFamily="34" charset="0"/>
                  <a:ea typeface="Calibri" panose="020F0502020204030204" pitchFamily="34" charset="0"/>
                  <a:cs typeface="Times New Roman" panose="02020603050405020304" pitchFamily="18" charset="0"/>
                </a:rPr>
                <a:t>2019</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Box 2">
              <a:extLst>
                <a:ext uri="{FF2B5EF4-FFF2-40B4-BE49-F238E27FC236}">
                  <a16:creationId xmlns:a16="http://schemas.microsoft.com/office/drawing/2014/main" id="{BAB2A6DE-9A1B-40FF-999C-C12D352D5175}"/>
                </a:ext>
              </a:extLst>
            </p:cNvPr>
            <p:cNvSpPr txBox="1">
              <a:spLocks noChangeArrowheads="1"/>
            </p:cNvSpPr>
            <p:nvPr/>
          </p:nvSpPr>
          <p:spPr bwMode="auto">
            <a:xfrm>
              <a:off x="-5419" y="767046"/>
              <a:ext cx="726440" cy="38862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2800" dirty="0">
                  <a:solidFill>
                    <a:srgbClr val="7F7F7F"/>
                  </a:solidFill>
                  <a:effectLst/>
                  <a:latin typeface="Arial Rounded MT Bold" panose="020F0704030504030204" pitchFamily="34" charset="0"/>
                  <a:ea typeface="Calibri" panose="020F0502020204030204" pitchFamily="34" charset="0"/>
                  <a:cs typeface="Times New Roman" panose="02020603050405020304" pitchFamily="18" charset="0"/>
                </a:rPr>
                <a:t>2025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a:extLst>
                <a:ext uri="{FF2B5EF4-FFF2-40B4-BE49-F238E27FC236}">
                  <a16:creationId xmlns:a16="http://schemas.microsoft.com/office/drawing/2014/main" id="{7F31EAD3-E83A-4325-A141-5C0684B1A528}"/>
                </a:ext>
              </a:extLst>
            </p:cNvPr>
            <p:cNvSpPr txBox="1">
              <a:spLocks noChangeArrowheads="1"/>
            </p:cNvSpPr>
            <p:nvPr/>
          </p:nvSpPr>
          <p:spPr bwMode="auto">
            <a:xfrm>
              <a:off x="6258" y="1227279"/>
              <a:ext cx="726440" cy="38862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2800" dirty="0">
                  <a:solidFill>
                    <a:srgbClr val="4472C4"/>
                  </a:solidFill>
                  <a:effectLst/>
                  <a:latin typeface="Arial Rounded MT Bold" panose="020F0704030504030204" pitchFamily="34" charset="0"/>
                  <a:ea typeface="Calibri" panose="020F0502020204030204" pitchFamily="34" charset="0"/>
                  <a:cs typeface="Times New Roman" panose="02020603050405020304" pitchFamily="18" charset="0"/>
                </a:rPr>
                <a:t>2030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Left Brace 6">
              <a:extLst>
                <a:ext uri="{FF2B5EF4-FFF2-40B4-BE49-F238E27FC236}">
                  <a16:creationId xmlns:a16="http://schemas.microsoft.com/office/drawing/2014/main" id="{58AF84A4-E419-4B37-8701-2E6D42AC4B3E}"/>
                </a:ext>
              </a:extLst>
            </p:cNvPr>
            <p:cNvSpPr/>
            <p:nvPr/>
          </p:nvSpPr>
          <p:spPr>
            <a:xfrm>
              <a:off x="672486" y="293572"/>
              <a:ext cx="169806" cy="319633"/>
            </a:xfrm>
            <a:prstGeom prst="leftBrace">
              <a:avLst/>
            </a:prstGeom>
            <a:noFill/>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Left Brace 7">
              <a:extLst>
                <a:ext uri="{FF2B5EF4-FFF2-40B4-BE49-F238E27FC236}">
                  <a16:creationId xmlns:a16="http://schemas.microsoft.com/office/drawing/2014/main" id="{ED6EEE24-B6D1-4533-ADD7-94451DD5A643}"/>
                </a:ext>
              </a:extLst>
            </p:cNvPr>
            <p:cNvSpPr/>
            <p:nvPr/>
          </p:nvSpPr>
          <p:spPr>
            <a:xfrm>
              <a:off x="665380" y="754282"/>
              <a:ext cx="169806" cy="319633"/>
            </a:xfrm>
            <a:prstGeom prst="leftBrace">
              <a:avLst/>
            </a:prstGeom>
            <a:noFill/>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Left Brace 8">
              <a:extLst>
                <a:ext uri="{FF2B5EF4-FFF2-40B4-BE49-F238E27FC236}">
                  <a16:creationId xmlns:a16="http://schemas.microsoft.com/office/drawing/2014/main" id="{D8FCC343-8274-46F2-9497-D0901B55ABFB}"/>
                </a:ext>
              </a:extLst>
            </p:cNvPr>
            <p:cNvSpPr/>
            <p:nvPr/>
          </p:nvSpPr>
          <p:spPr>
            <a:xfrm>
              <a:off x="661205" y="1212379"/>
              <a:ext cx="169806" cy="319633"/>
            </a:xfrm>
            <a:prstGeom prst="leftBrace">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0" name="Rectangle 9">
            <a:extLst>
              <a:ext uri="{FF2B5EF4-FFF2-40B4-BE49-F238E27FC236}">
                <a16:creationId xmlns:a16="http://schemas.microsoft.com/office/drawing/2014/main" id="{161C2F44-88B4-4400-B06C-9B357DDFC7D3}"/>
              </a:ext>
            </a:extLst>
          </p:cNvPr>
          <p:cNvSpPr/>
          <p:nvPr/>
        </p:nvSpPr>
        <p:spPr>
          <a:xfrm>
            <a:off x="680866" y="684019"/>
            <a:ext cx="7961218" cy="584775"/>
          </a:xfrm>
          <a:prstGeom prst="rect">
            <a:avLst/>
          </a:prstGeom>
        </p:spPr>
        <p:txBody>
          <a:bodyPr wrap="none">
            <a:spAutoFit/>
          </a:bodyPr>
          <a:lstStyle/>
          <a:p>
            <a:r>
              <a:rPr lang="en-US" sz="3200" b="1" dirty="0">
                <a:solidFill>
                  <a:srgbClr val="4472C4"/>
                </a:solidFill>
                <a:latin typeface="Arial Rounded MT Bold" panose="020F0704030504030204" pitchFamily="34" charset="0"/>
                <a:ea typeface="Calibri" panose="020F0502020204030204" pitchFamily="34" charset="0"/>
                <a:cs typeface="Calibri" panose="020F0502020204030204" pitchFamily="34" charset="0"/>
              </a:rPr>
              <a:t>TECHNOLOGY TRANSITION TIMELINE </a:t>
            </a:r>
            <a:endParaRPr lang="en-US" sz="3200" dirty="0"/>
          </a:p>
        </p:txBody>
      </p:sp>
      <p:sp>
        <p:nvSpPr>
          <p:cNvPr id="11" name="Rectangle 8">
            <a:extLst>
              <a:ext uri="{FF2B5EF4-FFF2-40B4-BE49-F238E27FC236}">
                <a16:creationId xmlns:a16="http://schemas.microsoft.com/office/drawing/2014/main" id="{7A738986-D4A2-4676-BD35-028A94153AEB}"/>
              </a:ext>
            </a:extLst>
          </p:cNvPr>
          <p:cNvSpPr>
            <a:spLocks noChangeArrowheads="1"/>
          </p:cNvSpPr>
          <p:nvPr/>
        </p:nvSpPr>
        <p:spPr bwMode="auto">
          <a:xfrm>
            <a:off x="429265" y="5188652"/>
            <a:ext cx="933864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Highly polluting kilns</a:t>
            </a:r>
            <a:r>
              <a:rPr lang="en-US" altLang="en-US" sz="2400" dirty="0">
                <a:latin typeface="Arial Rounded MT Bold" panose="020F070403050403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a:ln>
                  <a:noFill/>
                </a:ln>
                <a:solidFill>
                  <a:srgbClr val="4472C4"/>
                </a:solidFill>
                <a:effectLst/>
                <a:latin typeface="Arial Rounded MT Bold" panose="020F0704030504030204" pitchFamily="34" charset="0"/>
                <a:ea typeface="Calibri" panose="020F0502020204030204" pitchFamily="34" charset="0"/>
                <a:cs typeface="Times New Roman" panose="02020603050405020304" pitchFamily="18" charset="0"/>
              </a:rPr>
              <a:t>Energy efficient kilns  </a:t>
            </a:r>
            <a:r>
              <a:rPr kumimoji="0" lang="en-US" altLang="en-US" sz="2400" b="0" i="0" u="none" strike="noStrike" cap="none" normalizeH="0" baseline="0" dirty="0">
                <a:ln>
                  <a:noFill/>
                </a:ln>
                <a:solidFill>
                  <a:srgbClr val="00B050"/>
                </a:solidFill>
                <a:effectLst/>
                <a:latin typeface="Arial Rounded MT Bold" panose="020F0704030504030204" pitchFamily="34" charset="0"/>
                <a:ea typeface="Calibri" panose="020F0502020204030204" pitchFamily="34" charset="0"/>
                <a:cs typeface="Times New Roman" panose="02020603050405020304" pitchFamily="18" charset="0"/>
              </a:rPr>
              <a:t>Non-fired bricks</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grpSp>
        <p:nvGrpSpPr>
          <p:cNvPr id="12" name="Group 11">
            <a:extLst>
              <a:ext uri="{FF2B5EF4-FFF2-40B4-BE49-F238E27FC236}">
                <a16:creationId xmlns:a16="http://schemas.microsoft.com/office/drawing/2014/main" id="{1854581D-1DDA-4A2F-90D5-B8A992D10BDD}"/>
              </a:ext>
            </a:extLst>
          </p:cNvPr>
          <p:cNvGrpSpPr/>
          <p:nvPr/>
        </p:nvGrpSpPr>
        <p:grpSpPr>
          <a:xfrm>
            <a:off x="1462060" y="14017399"/>
            <a:ext cx="2752780" cy="538847"/>
            <a:chOff x="0" y="-7684"/>
            <a:chExt cx="3664303" cy="304454"/>
          </a:xfrm>
        </p:grpSpPr>
        <p:sp>
          <p:nvSpPr>
            <p:cNvPr id="13" name="Rectangle: Rounded Corners 12">
              <a:extLst>
                <a:ext uri="{FF2B5EF4-FFF2-40B4-BE49-F238E27FC236}">
                  <a16:creationId xmlns:a16="http://schemas.microsoft.com/office/drawing/2014/main" id="{6B0CC28E-559D-4A1B-90B5-B3F193EBD62A}"/>
                </a:ext>
              </a:extLst>
            </p:cNvPr>
            <p:cNvSpPr/>
            <p:nvPr/>
          </p:nvSpPr>
          <p:spPr>
            <a:xfrm>
              <a:off x="0" y="-3201"/>
              <a:ext cx="116840" cy="117475"/>
            </a:xfrm>
            <a:prstGeom prst="roundRect">
              <a:avLst/>
            </a:pr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4" name="Rectangle: Rounded Corners 13">
              <a:extLst>
                <a:ext uri="{FF2B5EF4-FFF2-40B4-BE49-F238E27FC236}">
                  <a16:creationId xmlns:a16="http://schemas.microsoft.com/office/drawing/2014/main" id="{C63D8FE6-9E5C-472B-9274-F62FB9EC3B64}"/>
                </a:ext>
              </a:extLst>
            </p:cNvPr>
            <p:cNvSpPr/>
            <p:nvPr/>
          </p:nvSpPr>
          <p:spPr>
            <a:xfrm>
              <a:off x="0" y="156243"/>
              <a:ext cx="117307" cy="117840"/>
            </a:xfrm>
            <a:prstGeom prst="roundRect">
              <a:avLst/>
            </a:prstGeom>
            <a:solidFill>
              <a:schemeClr val="bg2">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5" name="Rectangle: Rounded Corners 14">
              <a:extLst>
                <a:ext uri="{FF2B5EF4-FFF2-40B4-BE49-F238E27FC236}">
                  <a16:creationId xmlns:a16="http://schemas.microsoft.com/office/drawing/2014/main" id="{494FBE9A-EF60-4853-94D1-03057C2F7628}"/>
                </a:ext>
              </a:extLst>
            </p:cNvPr>
            <p:cNvSpPr/>
            <p:nvPr/>
          </p:nvSpPr>
          <p:spPr>
            <a:xfrm>
              <a:off x="1833923" y="-7684"/>
              <a:ext cx="116840" cy="117475"/>
            </a:xfrm>
            <a:prstGeom prst="round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6" name="Rectangle: Rounded Corners 15">
              <a:extLst>
                <a:ext uri="{FF2B5EF4-FFF2-40B4-BE49-F238E27FC236}">
                  <a16:creationId xmlns:a16="http://schemas.microsoft.com/office/drawing/2014/main" id="{7A8E3DA5-366D-44BC-ADBC-D79DFE566706}"/>
                </a:ext>
              </a:extLst>
            </p:cNvPr>
            <p:cNvSpPr/>
            <p:nvPr/>
          </p:nvSpPr>
          <p:spPr>
            <a:xfrm>
              <a:off x="1837125" y="163927"/>
              <a:ext cx="116840" cy="117475"/>
            </a:xfrm>
            <a:prstGeom prst="round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7" name="Rectangle: Rounded Corners 16">
              <a:extLst>
                <a:ext uri="{FF2B5EF4-FFF2-40B4-BE49-F238E27FC236}">
                  <a16:creationId xmlns:a16="http://schemas.microsoft.com/office/drawing/2014/main" id="{64507FD8-F500-4B97-9A6E-06A826A21099}"/>
                </a:ext>
              </a:extLst>
            </p:cNvPr>
            <p:cNvSpPr/>
            <p:nvPr/>
          </p:nvSpPr>
          <p:spPr>
            <a:xfrm>
              <a:off x="3547463" y="0"/>
              <a:ext cx="116840" cy="117475"/>
            </a:xfrm>
            <a:prstGeom prst="roundRect">
              <a:avLst/>
            </a:prstGeom>
            <a:solidFill>
              <a:srgbClr val="00B05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sp>
          <p:nvSpPr>
            <p:cNvPr id="18" name="Rectangle: Rounded Corners 17">
              <a:extLst>
                <a:ext uri="{FF2B5EF4-FFF2-40B4-BE49-F238E27FC236}">
                  <a16:creationId xmlns:a16="http://schemas.microsoft.com/office/drawing/2014/main" id="{9EF927A1-23EF-4DDA-8609-69B4B51DDD3D}"/>
                </a:ext>
              </a:extLst>
            </p:cNvPr>
            <p:cNvSpPr/>
            <p:nvPr/>
          </p:nvSpPr>
          <p:spPr>
            <a:xfrm>
              <a:off x="3547463" y="179295"/>
              <a:ext cx="116840" cy="117475"/>
            </a:xfrm>
            <a:prstGeom prst="roundRect">
              <a:avLst/>
            </a:prstGeom>
            <a:solidFill>
              <a:srgbClr val="00B05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400"/>
            </a:p>
          </p:txBody>
        </p:sp>
      </p:grpSp>
      <p:sp>
        <p:nvSpPr>
          <p:cNvPr id="19" name="Rectangle 9">
            <a:extLst>
              <a:ext uri="{FF2B5EF4-FFF2-40B4-BE49-F238E27FC236}">
                <a16:creationId xmlns:a16="http://schemas.microsoft.com/office/drawing/2014/main" id="{8FEC8369-3F7D-4B0A-85EC-75B57053C82F}"/>
              </a:ext>
            </a:extLst>
          </p:cNvPr>
          <p:cNvSpPr>
            <a:spLocks noChangeArrowheads="1"/>
          </p:cNvSpPr>
          <p:nvPr/>
        </p:nvSpPr>
        <p:spPr bwMode="auto">
          <a:xfrm>
            <a:off x="489370" y="5616757"/>
            <a:ext cx="1186850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a:ln>
                  <a:noFill/>
                </a:ln>
                <a:solidFill>
                  <a:srgbClr val="404040"/>
                </a:solidFill>
                <a:effectLst/>
                <a:latin typeface="Franklin Gothic Book" panose="020B0503020102020204" pitchFamily="34" charset="0"/>
                <a:ea typeface="Calibri" panose="020F0502020204030204" pitchFamily="34" charset="0"/>
                <a:cs typeface="Times New Roman" panose="02020603050405020304" pitchFamily="18" charset="0"/>
              </a:rPr>
              <a:t>Fixed chimney</a:t>
            </a:r>
            <a:r>
              <a:rPr kumimoji="0" lang="en-US" altLang="en-US" sz="2400" b="0" i="0" u="none" strike="noStrike" cap="none" normalizeH="0" baseline="0" dirty="0">
                <a:ln>
                  <a:noFill/>
                </a:ln>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a:ln>
                  <a:noFill/>
                </a:ln>
                <a:solidFill>
                  <a:srgbClr val="404040"/>
                </a:solidFill>
                <a:effectLst/>
                <a:latin typeface="Franklin Gothic Book" panose="020B0503020102020204" pitchFamily="34" charset="0"/>
                <a:ea typeface="Calibri" panose="020F0502020204030204" pitchFamily="34" charset="0"/>
                <a:cs typeface="Times New Roman" panose="02020603050405020304" pitchFamily="18" charset="0"/>
              </a:rPr>
              <a:t>Hybrid Hoffman </a:t>
            </a:r>
            <a:r>
              <a:rPr kumimoji="0" lang="en-US" altLang="en-US" sz="2400" b="0" i="0" u="none" strike="noStrike" cap="none" normalizeH="0" baseline="0" dirty="0">
                <a:ln>
                  <a:noFill/>
                </a:ln>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a:ln>
                  <a:noFill/>
                </a:ln>
                <a:solidFill>
                  <a:srgbClr val="404040"/>
                </a:solidFill>
                <a:effectLst/>
                <a:latin typeface="Franklin Gothic Book" panose="020B0503020102020204" pitchFamily="34" charset="0"/>
                <a:ea typeface="Calibri" panose="020F0502020204030204" pitchFamily="34" charset="0"/>
                <a:cs typeface="Times New Roman" panose="02020603050405020304" pitchFamily="18" charset="0"/>
              </a:rPr>
              <a:t>Compressed concrete blocks</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404040"/>
                </a:solidFill>
                <a:effectLst/>
                <a:latin typeface="Arial Rounded MT Bold" panose="020F070403050403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a:ln>
                  <a:noFill/>
                </a:ln>
                <a:solidFill>
                  <a:srgbClr val="404040"/>
                </a:solidFill>
                <a:effectLst/>
                <a:latin typeface="Franklin Gothic Book" panose="020B0503020102020204" pitchFamily="34" charset="0"/>
                <a:ea typeface="Calibri" panose="020F0502020204030204" pitchFamily="34" charset="0"/>
                <a:cs typeface="Calibri" panose="020F0502020204030204" pitchFamily="34" charset="0"/>
              </a:rPr>
              <a:t>Zig-Zag</a:t>
            </a:r>
            <a:r>
              <a:rPr kumimoji="0" lang="en-US" altLang="en-US" sz="2400" b="0" i="0" u="none" strike="noStrike" cap="none" normalizeH="0" baseline="0" dirty="0">
                <a:ln>
                  <a:noFill/>
                </a:ln>
                <a:solidFill>
                  <a:srgbClr val="404040"/>
                </a:solidFill>
                <a:effectLst/>
                <a:latin typeface="Calibri" panose="020F0502020204030204" pitchFamily="34" charset="0"/>
                <a:ea typeface="Calibri" panose="020F0502020204030204" pitchFamily="34" charset="0"/>
                <a:cs typeface="Calibri" panose="020F0502020204030204" pitchFamily="34" charset="0"/>
              </a:rPr>
              <a:t>                                    </a:t>
            </a:r>
            <a:r>
              <a:rPr kumimoji="0" lang="en-US" altLang="en-US" sz="2400" b="0" i="0" u="none" strike="noStrike" cap="none" normalizeH="0" baseline="0" dirty="0">
                <a:ln>
                  <a:noFill/>
                </a:ln>
                <a:solidFill>
                  <a:srgbClr val="404040"/>
                </a:solidFill>
                <a:effectLst/>
                <a:latin typeface="Franklin Gothic Book" panose="020B0503020102020204" pitchFamily="34" charset="0"/>
                <a:ea typeface="Calibri" panose="020F0502020204030204" pitchFamily="34" charset="0"/>
                <a:cs typeface="Calibri" panose="020F0502020204030204" pitchFamily="34" charset="0"/>
              </a:rPr>
              <a:t>Tunnel</a:t>
            </a:r>
            <a:r>
              <a:rPr kumimoji="0" lang="en-US" altLang="en-US" sz="2400" b="0" i="0" u="none" strike="noStrike" cap="none" normalizeH="0" baseline="0" dirty="0">
                <a:ln>
                  <a:noFill/>
                </a:ln>
                <a:solidFill>
                  <a:srgbClr val="404040"/>
                </a:solidFill>
                <a:effectLst/>
                <a:latin typeface="Calibri" panose="020F0502020204030204" pitchFamily="34" charset="0"/>
                <a:ea typeface="Calibri" panose="020F0502020204030204" pitchFamily="34" charset="0"/>
                <a:cs typeface="Calibri" panose="020F0502020204030204" pitchFamily="34" charset="0"/>
              </a:rPr>
              <a:t>                                   </a:t>
            </a:r>
            <a:r>
              <a:rPr kumimoji="0" lang="en-US" altLang="en-US" sz="2400" b="0" i="0" u="none" strike="noStrike" cap="none" normalizeH="0" baseline="0" dirty="0">
                <a:ln>
                  <a:noFill/>
                </a:ln>
                <a:solidFill>
                  <a:srgbClr val="404040"/>
                </a:solidFill>
                <a:effectLst/>
                <a:latin typeface="Franklin Gothic Book" panose="020B0503020102020204" pitchFamily="34" charset="0"/>
                <a:ea typeface="Calibri" panose="020F0502020204030204" pitchFamily="34" charset="0"/>
                <a:cs typeface="Calibri" panose="020F0502020204030204" pitchFamily="34" charset="0"/>
              </a:rPr>
              <a:t>Aerated autoclaved concrete blocks</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grpSp>
        <p:nvGrpSpPr>
          <p:cNvPr id="20" name="Group 19">
            <a:extLst>
              <a:ext uri="{FF2B5EF4-FFF2-40B4-BE49-F238E27FC236}">
                <a16:creationId xmlns:a16="http://schemas.microsoft.com/office/drawing/2014/main" id="{6616BCA0-71F1-4BF1-8185-90EB7FEAB89D}"/>
              </a:ext>
            </a:extLst>
          </p:cNvPr>
          <p:cNvGrpSpPr/>
          <p:nvPr/>
        </p:nvGrpSpPr>
        <p:grpSpPr>
          <a:xfrm>
            <a:off x="525402" y="5713189"/>
            <a:ext cx="6912352" cy="627990"/>
            <a:chOff x="0" y="-7684"/>
            <a:chExt cx="3547463" cy="293241"/>
          </a:xfrm>
        </p:grpSpPr>
        <p:sp>
          <p:nvSpPr>
            <p:cNvPr id="21" name="Rectangle: Rounded Corners 20">
              <a:extLst>
                <a:ext uri="{FF2B5EF4-FFF2-40B4-BE49-F238E27FC236}">
                  <a16:creationId xmlns:a16="http://schemas.microsoft.com/office/drawing/2014/main" id="{0A711E40-98A4-4AEA-A4BE-A8E10450F0E3}"/>
                </a:ext>
              </a:extLst>
            </p:cNvPr>
            <p:cNvSpPr/>
            <p:nvPr/>
          </p:nvSpPr>
          <p:spPr>
            <a:xfrm>
              <a:off x="0" y="-3201"/>
              <a:ext cx="116840" cy="117475"/>
            </a:xfrm>
            <a:prstGeom prst="roundRect">
              <a:avLst/>
            </a:pr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Rectangle: Rounded Corners 21">
              <a:extLst>
                <a:ext uri="{FF2B5EF4-FFF2-40B4-BE49-F238E27FC236}">
                  <a16:creationId xmlns:a16="http://schemas.microsoft.com/office/drawing/2014/main" id="{C0708CB4-8F31-4CC1-B5D7-CF4BA9FA3CCA}"/>
                </a:ext>
              </a:extLst>
            </p:cNvPr>
            <p:cNvSpPr/>
            <p:nvPr/>
          </p:nvSpPr>
          <p:spPr>
            <a:xfrm>
              <a:off x="0" y="156243"/>
              <a:ext cx="117307" cy="117840"/>
            </a:xfrm>
            <a:prstGeom prst="roundRect">
              <a:avLst/>
            </a:prstGeom>
            <a:solidFill>
              <a:schemeClr val="bg2">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Rectangle: Rounded Corners 22">
              <a:extLst>
                <a:ext uri="{FF2B5EF4-FFF2-40B4-BE49-F238E27FC236}">
                  <a16:creationId xmlns:a16="http://schemas.microsoft.com/office/drawing/2014/main" id="{E99A687F-4716-4FC2-8A5D-DAB9409AC9DC}"/>
                </a:ext>
              </a:extLst>
            </p:cNvPr>
            <p:cNvSpPr/>
            <p:nvPr/>
          </p:nvSpPr>
          <p:spPr>
            <a:xfrm>
              <a:off x="1768510" y="-7684"/>
              <a:ext cx="116840" cy="117475"/>
            </a:xfrm>
            <a:prstGeom prst="round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4" name="Rectangle: Rounded Corners 23">
              <a:extLst>
                <a:ext uri="{FF2B5EF4-FFF2-40B4-BE49-F238E27FC236}">
                  <a16:creationId xmlns:a16="http://schemas.microsoft.com/office/drawing/2014/main" id="{A377BA95-495D-4FBF-9659-9460FF5F8310}"/>
                </a:ext>
              </a:extLst>
            </p:cNvPr>
            <p:cNvSpPr/>
            <p:nvPr/>
          </p:nvSpPr>
          <p:spPr>
            <a:xfrm>
              <a:off x="1763179" y="163927"/>
              <a:ext cx="116840" cy="117475"/>
            </a:xfrm>
            <a:prstGeom prst="round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5" name="Rectangle: Rounded Corners 24">
              <a:extLst>
                <a:ext uri="{FF2B5EF4-FFF2-40B4-BE49-F238E27FC236}">
                  <a16:creationId xmlns:a16="http://schemas.microsoft.com/office/drawing/2014/main" id="{BF95C968-4842-4430-9718-B7DC40FCCEB8}"/>
                </a:ext>
              </a:extLst>
            </p:cNvPr>
            <p:cNvSpPr/>
            <p:nvPr/>
          </p:nvSpPr>
          <p:spPr>
            <a:xfrm>
              <a:off x="3428009" y="0"/>
              <a:ext cx="116840" cy="117475"/>
            </a:xfrm>
            <a:prstGeom prst="roundRect">
              <a:avLst/>
            </a:prstGeom>
            <a:solidFill>
              <a:srgbClr val="00B05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6" name="Rectangle: Rounded Corners 25">
              <a:extLst>
                <a:ext uri="{FF2B5EF4-FFF2-40B4-BE49-F238E27FC236}">
                  <a16:creationId xmlns:a16="http://schemas.microsoft.com/office/drawing/2014/main" id="{6F622671-3731-4DEF-B7DE-D3E246E8DA8E}"/>
                </a:ext>
              </a:extLst>
            </p:cNvPr>
            <p:cNvSpPr/>
            <p:nvPr/>
          </p:nvSpPr>
          <p:spPr>
            <a:xfrm>
              <a:off x="3430623" y="168082"/>
              <a:ext cx="116840" cy="117475"/>
            </a:xfrm>
            <a:prstGeom prst="roundRect">
              <a:avLst/>
            </a:prstGeom>
            <a:solidFill>
              <a:srgbClr val="00B050"/>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spTree>
    <p:extLst>
      <p:ext uri="{BB962C8B-B14F-4D97-AF65-F5344CB8AC3E}">
        <p14:creationId xmlns:p14="http://schemas.microsoft.com/office/powerpoint/2010/main" val="2633587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53BE992-79FD-4199-A25A-CE62D255E877}"/>
              </a:ext>
            </a:extLst>
          </p:cNvPr>
          <p:cNvGraphicFramePr>
            <a:graphicFrameLocks noGrp="1"/>
          </p:cNvGraphicFramePr>
          <p:nvPr>
            <p:extLst>
              <p:ext uri="{D42A27DB-BD31-4B8C-83A1-F6EECF244321}">
                <p14:modId xmlns:p14="http://schemas.microsoft.com/office/powerpoint/2010/main" val="2915421843"/>
              </p:ext>
            </p:extLst>
          </p:nvPr>
        </p:nvGraphicFramePr>
        <p:xfrm>
          <a:off x="836899" y="783859"/>
          <a:ext cx="10518201" cy="5121662"/>
        </p:xfrm>
        <a:graphic>
          <a:graphicData uri="http://schemas.openxmlformats.org/drawingml/2006/table">
            <a:tbl>
              <a:tblPr firstRow="1" firstCol="1" bandRow="1"/>
              <a:tblGrid>
                <a:gridCol w="10518201">
                  <a:extLst>
                    <a:ext uri="{9D8B030D-6E8A-4147-A177-3AD203B41FA5}">
                      <a16:colId xmlns:a16="http://schemas.microsoft.com/office/drawing/2014/main" val="7733395"/>
                    </a:ext>
                  </a:extLst>
                </a:gridCol>
              </a:tblGrid>
              <a:tr h="807307">
                <a:tc>
                  <a:txBody>
                    <a:bodyPr/>
                    <a:lstStyle/>
                    <a:p>
                      <a:pPr marL="0" marR="0">
                        <a:lnSpc>
                          <a:spcPct val="107000"/>
                        </a:lnSpc>
                        <a:spcBef>
                          <a:spcPts val="600"/>
                        </a:spcBef>
                        <a:spcAft>
                          <a:spcPts val="600"/>
                        </a:spcAft>
                      </a:pPr>
                      <a:r>
                        <a:rPr lang="en-US" sz="2500" dirty="0">
                          <a:solidFill>
                            <a:srgbClr val="FFFFFF"/>
                          </a:solidFill>
                          <a:effectLst/>
                          <a:latin typeface="Arial Rounded MT Bold" panose="020F0704030504030204" pitchFamily="34" charset="0"/>
                          <a:ea typeface="Calibri" panose="020F0502020204030204" pitchFamily="34" charset="0"/>
                          <a:cs typeface="Times New Roman" panose="02020603050405020304" pitchFamily="18" charset="0"/>
                        </a:rPr>
                        <a:t>Strategic Objective 1: Strengthen the Policy Environment</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121494" marR="121494" marT="0" marB="0" anchor="ctr">
                    <a:lnL>
                      <a:noFill/>
                    </a:lnL>
                    <a:lnR>
                      <a:noFill/>
                    </a:lnR>
                    <a:lnT>
                      <a:noFill/>
                    </a:lnT>
                    <a:lnB>
                      <a:noFill/>
                    </a:lnB>
                    <a:solidFill>
                      <a:srgbClr val="C45911"/>
                    </a:solidFill>
                  </a:tcPr>
                </a:tc>
                <a:extLst>
                  <a:ext uri="{0D108BD9-81ED-4DB2-BD59-A6C34878D82A}">
                    <a16:rowId xmlns:a16="http://schemas.microsoft.com/office/drawing/2014/main" val="383119263"/>
                  </a:ext>
                </a:extLst>
              </a:tr>
              <a:tr h="4314355">
                <a:tc>
                  <a:txBody>
                    <a:bodyPr/>
                    <a:lstStyle/>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Declare brick production an INDUSTRY to streamline licensing and oversight</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Collect geocodes for all brick kilns to better track and enforce licensing requirements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Amend the Brick Manufacturing and Establishment Act 2013 to 1) clarify rules for raw material sourcing and transport, 2) adjust guidelines for coal quality monitoring, and 3) institute incentives for clean technology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Update National Building Code to encourage use of sustainable, non-polluting building materials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Extend regulations across the value chain to incentivize environmentally friendly production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121494" marR="121494" marT="0" marB="0" anchor="ctr">
                    <a:lnL>
                      <a:noFill/>
                    </a:lnL>
                    <a:lnR>
                      <a:noFill/>
                    </a:lnR>
                    <a:lnT>
                      <a:noFill/>
                    </a:lnT>
                    <a:lnB>
                      <a:noFill/>
                    </a:lnB>
                    <a:solidFill>
                      <a:srgbClr val="F2F2F2"/>
                    </a:solidFill>
                  </a:tcPr>
                </a:tc>
                <a:extLst>
                  <a:ext uri="{0D108BD9-81ED-4DB2-BD59-A6C34878D82A}">
                    <a16:rowId xmlns:a16="http://schemas.microsoft.com/office/drawing/2014/main" val="2140576068"/>
                  </a:ext>
                </a:extLst>
              </a:tr>
            </a:tbl>
          </a:graphicData>
        </a:graphic>
      </p:graphicFrame>
    </p:spTree>
    <p:extLst>
      <p:ext uri="{BB962C8B-B14F-4D97-AF65-F5344CB8AC3E}">
        <p14:creationId xmlns:p14="http://schemas.microsoft.com/office/powerpoint/2010/main" val="4226335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0CE408E-A66A-4358-AD83-40414A88C60D}"/>
              </a:ext>
            </a:extLst>
          </p:cNvPr>
          <p:cNvGraphicFramePr>
            <a:graphicFrameLocks noGrp="1"/>
          </p:cNvGraphicFramePr>
          <p:nvPr>
            <p:extLst>
              <p:ext uri="{D42A27DB-BD31-4B8C-83A1-F6EECF244321}">
                <p14:modId xmlns:p14="http://schemas.microsoft.com/office/powerpoint/2010/main" val="672953486"/>
              </p:ext>
            </p:extLst>
          </p:nvPr>
        </p:nvGraphicFramePr>
        <p:xfrm>
          <a:off x="836899" y="959139"/>
          <a:ext cx="10518201" cy="5112800"/>
        </p:xfrm>
        <a:graphic>
          <a:graphicData uri="http://schemas.openxmlformats.org/drawingml/2006/table">
            <a:tbl>
              <a:tblPr firstRow="1" firstCol="1" bandRow="1"/>
              <a:tblGrid>
                <a:gridCol w="10518201">
                  <a:extLst>
                    <a:ext uri="{9D8B030D-6E8A-4147-A177-3AD203B41FA5}">
                      <a16:colId xmlns:a16="http://schemas.microsoft.com/office/drawing/2014/main" val="2346962550"/>
                    </a:ext>
                  </a:extLst>
                </a:gridCol>
              </a:tblGrid>
              <a:tr h="895293">
                <a:tc>
                  <a:txBody>
                    <a:bodyPr/>
                    <a:lstStyle/>
                    <a:p>
                      <a:pPr marL="0" marR="0">
                        <a:lnSpc>
                          <a:spcPct val="107000"/>
                        </a:lnSpc>
                        <a:spcBef>
                          <a:spcPts val="600"/>
                        </a:spcBef>
                        <a:spcAft>
                          <a:spcPts val="600"/>
                        </a:spcAft>
                      </a:pPr>
                      <a:r>
                        <a:rPr lang="en-US" sz="2800">
                          <a:solidFill>
                            <a:srgbClr val="FFFFFF"/>
                          </a:solidFill>
                          <a:effectLst/>
                          <a:latin typeface="Arial Rounded MT Bold" panose="020F0704030504030204" pitchFamily="34" charset="0"/>
                          <a:ea typeface="Calibri" panose="020F0502020204030204" pitchFamily="34" charset="0"/>
                          <a:cs typeface="Times New Roman" panose="02020603050405020304" pitchFamily="18" charset="0"/>
                        </a:rPr>
                        <a:t>Strategic Objective 2: Enhance Energy and Resource Efficiency</a:t>
                      </a:r>
                      <a:endParaRPr lang="en-US" sz="2100">
                        <a:effectLst/>
                        <a:latin typeface="Calibri" panose="020F0502020204030204" pitchFamily="34" charset="0"/>
                        <a:ea typeface="Calibri" panose="020F0502020204030204" pitchFamily="34" charset="0"/>
                        <a:cs typeface="Times New Roman" panose="02020603050405020304" pitchFamily="18" charset="0"/>
                      </a:endParaRPr>
                    </a:p>
                  </a:txBody>
                  <a:tcPr marL="121494" marR="121494" marT="0" marB="0">
                    <a:lnL>
                      <a:noFill/>
                    </a:lnL>
                    <a:lnR>
                      <a:noFill/>
                    </a:lnR>
                    <a:lnT>
                      <a:noFill/>
                    </a:lnT>
                    <a:lnB>
                      <a:noFill/>
                    </a:lnB>
                    <a:solidFill>
                      <a:srgbClr val="7F7F7F"/>
                    </a:solidFill>
                  </a:tcPr>
                </a:tc>
                <a:extLst>
                  <a:ext uri="{0D108BD9-81ED-4DB2-BD59-A6C34878D82A}">
                    <a16:rowId xmlns:a16="http://schemas.microsoft.com/office/drawing/2014/main" val="2164815204"/>
                  </a:ext>
                </a:extLst>
              </a:tr>
              <a:tr h="4217507">
                <a:tc>
                  <a:txBody>
                    <a:bodyPr/>
                    <a:lstStyle/>
                    <a:p>
                      <a:pPr marL="342900" marR="0" lvl="0" indent="-342900">
                        <a:lnSpc>
                          <a:spcPct val="107000"/>
                        </a:lnSpc>
                        <a:spcBef>
                          <a:spcPts val="600"/>
                        </a:spcBef>
                        <a:spcAft>
                          <a:spcPts val="600"/>
                        </a:spcAft>
                        <a:buFont typeface="Symbol" panose="05050102010706020507" pitchFamily="18" charset="2"/>
                        <a:buChar char=""/>
                      </a:pPr>
                      <a:r>
                        <a:rPr lang="en-US" sz="21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By 2030, phase out traditional brick kilns that burn coal inefficiently and rely on clay topsoil</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21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Develop standards for non-fired brick products to facilitate their market entry and growth</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21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Conduct a national mapping of raw materials for fired and non-fired bricks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21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Promote and incentivize more environmentally friendly hollow bricks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21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Invest in research and development on new raw materials that can replace clay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121494" marR="121494" marT="0" marB="0" anchor="ctr">
                    <a:lnL>
                      <a:noFill/>
                    </a:lnL>
                    <a:lnR>
                      <a:noFill/>
                    </a:lnR>
                    <a:lnT>
                      <a:noFill/>
                    </a:lnT>
                    <a:lnB>
                      <a:noFill/>
                    </a:lnB>
                    <a:solidFill>
                      <a:srgbClr val="F2F2F2"/>
                    </a:solidFill>
                  </a:tcPr>
                </a:tc>
                <a:extLst>
                  <a:ext uri="{0D108BD9-81ED-4DB2-BD59-A6C34878D82A}">
                    <a16:rowId xmlns:a16="http://schemas.microsoft.com/office/drawing/2014/main" val="2476433207"/>
                  </a:ext>
                </a:extLst>
              </a:tr>
            </a:tbl>
          </a:graphicData>
        </a:graphic>
      </p:graphicFrame>
    </p:spTree>
    <p:extLst>
      <p:ext uri="{BB962C8B-B14F-4D97-AF65-F5344CB8AC3E}">
        <p14:creationId xmlns:p14="http://schemas.microsoft.com/office/powerpoint/2010/main" val="341159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1BD0D56-E7AE-4099-8F8C-2107DC035ED4}"/>
              </a:ext>
            </a:extLst>
          </p:cNvPr>
          <p:cNvGraphicFramePr>
            <a:graphicFrameLocks noGrp="1"/>
          </p:cNvGraphicFramePr>
          <p:nvPr>
            <p:extLst>
              <p:ext uri="{D42A27DB-BD31-4B8C-83A1-F6EECF244321}">
                <p14:modId xmlns:p14="http://schemas.microsoft.com/office/powerpoint/2010/main" val="2997713683"/>
              </p:ext>
            </p:extLst>
          </p:nvPr>
        </p:nvGraphicFramePr>
        <p:xfrm>
          <a:off x="836899" y="1211186"/>
          <a:ext cx="10518201" cy="3920538"/>
        </p:xfrm>
        <a:graphic>
          <a:graphicData uri="http://schemas.openxmlformats.org/drawingml/2006/table">
            <a:tbl>
              <a:tblPr firstRow="1" firstCol="1" bandRow="1"/>
              <a:tblGrid>
                <a:gridCol w="10518201">
                  <a:extLst>
                    <a:ext uri="{9D8B030D-6E8A-4147-A177-3AD203B41FA5}">
                      <a16:colId xmlns:a16="http://schemas.microsoft.com/office/drawing/2014/main" val="1474787419"/>
                    </a:ext>
                  </a:extLst>
                </a:gridCol>
              </a:tblGrid>
              <a:tr h="722612">
                <a:tc>
                  <a:txBody>
                    <a:bodyPr/>
                    <a:lstStyle/>
                    <a:p>
                      <a:pPr marL="0" marR="0">
                        <a:lnSpc>
                          <a:spcPct val="107000"/>
                        </a:lnSpc>
                        <a:spcBef>
                          <a:spcPts val="600"/>
                        </a:spcBef>
                        <a:spcAft>
                          <a:spcPts val="600"/>
                        </a:spcAft>
                      </a:pPr>
                      <a:r>
                        <a:rPr lang="en-US" sz="2500" dirty="0">
                          <a:solidFill>
                            <a:srgbClr val="FFFFFF"/>
                          </a:solidFill>
                          <a:effectLst/>
                          <a:latin typeface="Arial Rounded MT Bold" panose="020F0704030504030204" pitchFamily="34" charset="0"/>
                          <a:ea typeface="Calibri" panose="020F0502020204030204" pitchFamily="34" charset="0"/>
                          <a:cs typeface="Times New Roman" panose="02020603050405020304" pitchFamily="18" charset="0"/>
                        </a:rPr>
                        <a:t>Strategic Objective 3: Facilitate Access to Finance and Incentives</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121494" marR="121494" marT="0" marB="0" anchor="ctr">
                    <a:lnL>
                      <a:noFill/>
                    </a:lnL>
                    <a:lnR>
                      <a:noFill/>
                    </a:lnR>
                    <a:lnT>
                      <a:noFill/>
                    </a:lnT>
                    <a:lnB>
                      <a:noFill/>
                    </a:lnB>
                    <a:solidFill>
                      <a:srgbClr val="4472C4"/>
                    </a:solidFill>
                  </a:tcPr>
                </a:tc>
                <a:extLst>
                  <a:ext uri="{0D108BD9-81ED-4DB2-BD59-A6C34878D82A}">
                    <a16:rowId xmlns:a16="http://schemas.microsoft.com/office/drawing/2014/main" val="3299285189"/>
                  </a:ext>
                </a:extLst>
              </a:tr>
              <a:tr h="3197926">
                <a:tc>
                  <a:txBody>
                    <a:bodyPr/>
                    <a:lstStyle/>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Invest in financing the development of a range of non-fired brick technologies</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Establish credit channels (for +/-$350 million USD) to fund the establishment of new, energy efficient auto brick kilns, thus increasing their market share</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Provide seed funding to traditional brick kiln owners for livelihood alternatives</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Create financial incentives (e.g., preferential tax and/or interest rate options) for clean production</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121494" marR="121494" marT="0" marB="0" anchor="ctr">
                    <a:lnL>
                      <a:noFill/>
                    </a:lnL>
                    <a:lnR>
                      <a:noFill/>
                    </a:lnR>
                    <a:lnT>
                      <a:noFill/>
                    </a:lnT>
                    <a:lnB>
                      <a:noFill/>
                    </a:lnB>
                    <a:solidFill>
                      <a:srgbClr val="DEEAF6"/>
                    </a:solidFill>
                  </a:tcPr>
                </a:tc>
                <a:extLst>
                  <a:ext uri="{0D108BD9-81ED-4DB2-BD59-A6C34878D82A}">
                    <a16:rowId xmlns:a16="http://schemas.microsoft.com/office/drawing/2014/main" val="4097841054"/>
                  </a:ext>
                </a:extLst>
              </a:tr>
            </a:tbl>
          </a:graphicData>
        </a:graphic>
      </p:graphicFrame>
    </p:spTree>
    <p:extLst>
      <p:ext uri="{BB962C8B-B14F-4D97-AF65-F5344CB8AC3E}">
        <p14:creationId xmlns:p14="http://schemas.microsoft.com/office/powerpoint/2010/main" val="6969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4002258-BA14-46DB-A3EA-F402031F54ED}"/>
              </a:ext>
            </a:extLst>
          </p:cNvPr>
          <p:cNvGraphicFramePr>
            <a:graphicFrameLocks noGrp="1"/>
          </p:cNvGraphicFramePr>
          <p:nvPr>
            <p:extLst>
              <p:ext uri="{D42A27DB-BD31-4B8C-83A1-F6EECF244321}">
                <p14:modId xmlns:p14="http://schemas.microsoft.com/office/powerpoint/2010/main" val="1835697799"/>
              </p:ext>
            </p:extLst>
          </p:nvPr>
        </p:nvGraphicFramePr>
        <p:xfrm>
          <a:off x="1314999" y="1283651"/>
          <a:ext cx="9562001" cy="3654109"/>
        </p:xfrm>
        <a:graphic>
          <a:graphicData uri="http://schemas.openxmlformats.org/drawingml/2006/table">
            <a:tbl>
              <a:tblPr firstRow="1" firstCol="1" bandRow="1"/>
              <a:tblGrid>
                <a:gridCol w="9562001">
                  <a:extLst>
                    <a:ext uri="{9D8B030D-6E8A-4147-A177-3AD203B41FA5}">
                      <a16:colId xmlns:a16="http://schemas.microsoft.com/office/drawing/2014/main" val="2892219527"/>
                    </a:ext>
                  </a:extLst>
                </a:gridCol>
              </a:tblGrid>
              <a:tr h="973345">
                <a:tc>
                  <a:txBody>
                    <a:bodyPr/>
                    <a:lstStyle/>
                    <a:p>
                      <a:pPr marL="0" marR="0">
                        <a:lnSpc>
                          <a:spcPct val="107000"/>
                        </a:lnSpc>
                        <a:spcBef>
                          <a:spcPts val="600"/>
                        </a:spcBef>
                        <a:spcAft>
                          <a:spcPts val="600"/>
                        </a:spcAft>
                      </a:pPr>
                      <a:r>
                        <a:rPr lang="en-US" sz="2500">
                          <a:solidFill>
                            <a:srgbClr val="FFFFFF"/>
                          </a:solidFill>
                          <a:effectLst/>
                          <a:latin typeface="Arial Rounded MT Bold" panose="020F0704030504030204" pitchFamily="34" charset="0"/>
                          <a:ea typeface="Calibri" panose="020F0502020204030204" pitchFamily="34" charset="0"/>
                          <a:cs typeface="Times New Roman" panose="02020603050405020304" pitchFamily="18" charset="0"/>
                        </a:rPr>
                        <a:t>Strategic Objective 4: Capacity and Institutional Framework</a:t>
                      </a:r>
                      <a:endParaRPr lang="en-US" sz="1900">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a:noFill/>
                    </a:lnL>
                    <a:lnR>
                      <a:noFill/>
                    </a:lnR>
                    <a:lnT>
                      <a:noFill/>
                    </a:lnT>
                    <a:lnB>
                      <a:noFill/>
                    </a:lnB>
                    <a:solidFill>
                      <a:srgbClr val="70AD47"/>
                    </a:solidFill>
                  </a:tcPr>
                </a:tc>
                <a:extLst>
                  <a:ext uri="{0D108BD9-81ED-4DB2-BD59-A6C34878D82A}">
                    <a16:rowId xmlns:a16="http://schemas.microsoft.com/office/drawing/2014/main" val="3189029920"/>
                  </a:ext>
                </a:extLst>
              </a:tr>
              <a:tr h="2680764">
                <a:tc>
                  <a:txBody>
                    <a:bodyPr/>
                    <a:lstStyle/>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Launch a national brickmaking training center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Increase public awareness of energy efficient and non-fired bricks, including technology and production options</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900" dirty="0">
                          <a:solidFill>
                            <a:srgbClr val="595959"/>
                          </a:solidFill>
                          <a:effectLst/>
                          <a:latin typeface="Arial Rounded MT Bold" panose="020F0704030504030204" pitchFamily="34" charset="0"/>
                          <a:ea typeface="Calibri" panose="020F0502020204030204" pitchFamily="34" charset="0"/>
                          <a:cs typeface="Times New Roman" panose="02020603050405020304" pitchFamily="18" charset="0"/>
                        </a:rPr>
                        <a:t>Establish a raw material testing laboratory to ensure the availability of appropriate, investment grade materials for the sector</a:t>
                      </a:r>
                    </a:p>
                    <a:p>
                      <a:pPr marL="0" marR="0" lvl="0" indent="0">
                        <a:lnSpc>
                          <a:spcPct val="107000"/>
                        </a:lnSpc>
                        <a:spcBef>
                          <a:spcPts val="600"/>
                        </a:spcBef>
                        <a:spcAft>
                          <a:spcPts val="600"/>
                        </a:spcAft>
                        <a:buFont typeface="Symbol" panose="05050102010706020507" pitchFamily="18" charset="2"/>
                        <a:buNone/>
                      </a:pP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a:noFill/>
                    </a:lnL>
                    <a:lnR>
                      <a:noFill/>
                    </a:lnR>
                    <a:lnT>
                      <a:noFill/>
                    </a:lnT>
                    <a:lnB>
                      <a:noFill/>
                    </a:lnB>
                    <a:solidFill>
                      <a:srgbClr val="E8F3E1"/>
                    </a:solidFill>
                  </a:tcPr>
                </a:tc>
                <a:extLst>
                  <a:ext uri="{0D108BD9-81ED-4DB2-BD59-A6C34878D82A}">
                    <a16:rowId xmlns:a16="http://schemas.microsoft.com/office/drawing/2014/main" val="592298114"/>
                  </a:ext>
                </a:extLst>
              </a:tr>
            </a:tbl>
          </a:graphicData>
        </a:graphic>
      </p:graphicFrame>
    </p:spTree>
    <p:extLst>
      <p:ext uri="{BB962C8B-B14F-4D97-AF65-F5344CB8AC3E}">
        <p14:creationId xmlns:p14="http://schemas.microsoft.com/office/powerpoint/2010/main" val="1551629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1336</Words>
  <Application>Microsoft Office PowerPoint</Application>
  <PresentationFormat>Widescreen</PresentationFormat>
  <Paragraphs>136</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Rounded MT Bold</vt:lpstr>
      <vt:lpstr>Calibri</vt:lpstr>
      <vt:lpstr>Calibri Light</vt:lpstr>
      <vt:lpstr>Franklin Gothic Book</vt:lpstr>
      <vt:lpstr>Symbol</vt:lpstr>
      <vt:lpstr>Wingdings</vt:lpstr>
      <vt:lpstr>Office Theme</vt:lpstr>
      <vt:lpstr>ROADMAP  </vt:lpstr>
      <vt:lpstr>OUTLINE</vt:lpstr>
      <vt:lpstr>CURRENT STATUS OF THE BRICK SECTOR</vt:lpstr>
      <vt:lpstr>Bricks are an indispensable resource for Bangladesh’s  infrastructure development.</vt:lpstr>
      <vt:lpstr>Brick sector snapshot</vt:lpstr>
      <vt:lpstr>PowerPoint Presentation</vt:lpstr>
      <vt:lpstr>Major factors influencing change since 2006</vt:lpstr>
      <vt:lpstr>PowerPoint Presentation</vt:lpstr>
      <vt:lpstr>PowerPoint Presentation</vt:lpstr>
      <vt:lpstr>OPPORTUNITIES FOR CLEANER PRODUCTION</vt:lpstr>
      <vt:lpstr>Hybrid Hoffman and Tunnel Kilns</vt:lpstr>
      <vt:lpstr>Non-fired bricks</vt:lpstr>
      <vt:lpstr>BARRIERS TO ACTION</vt:lpstr>
      <vt:lpstr>Policy/Regulatory Barriers</vt:lpstr>
      <vt:lpstr>Finance/Investment Barriers</vt:lpstr>
      <vt:lpstr>Knowledge/Capacity Barriers</vt:lpstr>
      <vt:lpstr>THE ROADMAP</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ROADMAP  </dc:title>
  <dc:creator>Anna Williams</dc:creator>
  <cp:lastModifiedBy>Anna Williams</cp:lastModifiedBy>
  <cp:revision>1</cp:revision>
  <dcterms:created xsi:type="dcterms:W3CDTF">2019-10-03T10:51:30Z</dcterms:created>
  <dcterms:modified xsi:type="dcterms:W3CDTF">2019-11-26T12:58:56Z</dcterms:modified>
</cp:coreProperties>
</file>