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 id="2147483672" r:id="rId2"/>
  </p:sldMasterIdLst>
  <p:sldIdLst>
    <p:sldId id="256" r:id="rId3"/>
    <p:sldId id="263" r:id="rId4"/>
    <p:sldId id="260" r:id="rId5"/>
    <p:sldId id="266" r:id="rId6"/>
    <p:sldId id="258" r:id="rId7"/>
    <p:sldId id="259" r:id="rId8"/>
    <p:sldId id="264" r:id="rId9"/>
    <p:sldId id="265" r:id="rId10"/>
    <p:sldId id="267" r:id="rId11"/>
    <p:sldId id="268" r:id="rId12"/>
    <p:sldId id="269" r:id="rId13"/>
    <p:sldId id="270" r:id="rId14"/>
    <p:sldId id="271" r:id="rId15"/>
    <p:sldId id="272" r:id="rId16"/>
    <p:sldId id="273" r:id="rId17"/>
    <p:sldId id="275" r:id="rId18"/>
    <p:sldId id="274" r:id="rId19"/>
    <p:sldId id="276" r:id="rId20"/>
    <p:sldId id="278" r:id="rId21"/>
    <p:sldId id="279" r:id="rId22"/>
    <p:sldId id="277" r:id="rId23"/>
    <p:sldId id="280" r:id="rId24"/>
    <p:sldId id="281" r:id="rId25"/>
    <p:sldId id="28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A2F10A7-7F3E-4DF1-8D34-ED9E7AA4CD56}">
          <p14:sldIdLst>
            <p14:sldId id="256"/>
            <p14:sldId id="263"/>
          </p14:sldIdLst>
        </p14:section>
        <p14:section name="Big Picture Trends" id="{F21841F8-A3B0-44DD-BE8A-99EB71A78486}">
          <p14:sldIdLst>
            <p14:sldId id="260"/>
            <p14:sldId id="266"/>
            <p14:sldId id="258"/>
            <p14:sldId id="259"/>
          </p14:sldIdLst>
        </p14:section>
        <p14:section name="Analysis of SRHR Topics" id="{B3D5C2D4-43E9-4A61-8DFC-81C511409689}">
          <p14:sldIdLst>
            <p14:sldId id="264"/>
            <p14:sldId id="265"/>
            <p14:sldId id="267"/>
            <p14:sldId id="268"/>
            <p14:sldId id="269"/>
            <p14:sldId id="270"/>
            <p14:sldId id="271"/>
            <p14:sldId id="272"/>
            <p14:sldId id="273"/>
            <p14:sldId id="275"/>
          </p14:sldIdLst>
        </p14:section>
        <p14:section name="Cost-Benefit Analyses" id="{71C40FC7-37DF-41F1-B473-406D691FBF36}">
          <p14:sldIdLst>
            <p14:sldId id="274"/>
          </p14:sldIdLst>
        </p14:section>
        <p14:section name="Future Directions" id="{F553C477-90EA-495C-8155-4046754D4135}">
          <p14:sldIdLst>
            <p14:sldId id="276"/>
            <p14:sldId id="278"/>
            <p14:sldId id="279"/>
            <p14:sldId id="277"/>
            <p14:sldId id="280"/>
            <p14:sldId id="281"/>
            <p14:sldId id="2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4660"/>
  </p:normalViewPr>
  <p:slideViewPr>
    <p:cSldViewPr snapToGrid="0">
      <p:cViewPr varScale="1">
        <p:scale>
          <a:sx n="86" d="100"/>
          <a:sy n="86" d="100"/>
        </p:scale>
        <p:origin x="48" y="2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Williams" userId="969d33b1f8a2d158" providerId="LiveId" clId="{D9C7A7C9-A9DD-43FC-A3FE-D8244FA9CD8E}"/>
    <pc:docChg chg="custSel modSld">
      <pc:chgData name="Anna Williams" userId="969d33b1f8a2d158" providerId="LiveId" clId="{D9C7A7C9-A9DD-43FC-A3FE-D8244FA9CD8E}" dt="2021-02-03T21:58:10.956" v="120" actId="255"/>
      <pc:docMkLst>
        <pc:docMk/>
      </pc:docMkLst>
      <pc:sldChg chg="delSp modSp mod">
        <pc:chgData name="Anna Williams" userId="969d33b1f8a2d158" providerId="LiveId" clId="{D9C7A7C9-A9DD-43FC-A3FE-D8244FA9CD8E}" dt="2021-02-03T21:58:10.956" v="120" actId="255"/>
        <pc:sldMkLst>
          <pc:docMk/>
          <pc:sldMk cId="3786916728" sldId="256"/>
        </pc:sldMkLst>
        <pc:spChg chg="mod">
          <ac:chgData name="Anna Williams" userId="969d33b1f8a2d158" providerId="LiveId" clId="{D9C7A7C9-A9DD-43FC-A3FE-D8244FA9CD8E}" dt="2021-02-03T21:58:10.956" v="120" actId="255"/>
          <ac:spMkLst>
            <pc:docMk/>
            <pc:sldMk cId="3786916728" sldId="256"/>
            <ac:spMk id="2" creationId="{5C84627B-AA83-41BC-8B85-74478A23032A}"/>
          </ac:spMkLst>
        </pc:spChg>
        <pc:picChg chg="del">
          <ac:chgData name="Anna Williams" userId="969d33b1f8a2d158" providerId="LiveId" clId="{D9C7A7C9-A9DD-43FC-A3FE-D8244FA9CD8E}" dt="2021-02-03T21:56:00.453" v="21" actId="478"/>
          <ac:picMkLst>
            <pc:docMk/>
            <pc:sldMk cId="3786916728" sldId="256"/>
            <ac:picMk id="4" creationId="{244F256C-A996-4AEE-9A39-480AF45D099C}"/>
          </ac:picMkLst>
        </pc:picChg>
      </pc:sldChg>
      <pc:sldChg chg="delSp mod">
        <pc:chgData name="Anna Williams" userId="969d33b1f8a2d158" providerId="LiveId" clId="{D9C7A7C9-A9DD-43FC-A3FE-D8244FA9CD8E}" dt="2021-02-03T21:56:18.078" v="25" actId="478"/>
        <pc:sldMkLst>
          <pc:docMk/>
          <pc:sldMk cId="3902134819" sldId="258"/>
        </pc:sldMkLst>
        <pc:picChg chg="del">
          <ac:chgData name="Anna Williams" userId="969d33b1f8a2d158" providerId="LiveId" clId="{D9C7A7C9-A9DD-43FC-A3FE-D8244FA9CD8E}" dt="2021-02-03T21:56:18.078" v="25" actId="478"/>
          <ac:picMkLst>
            <pc:docMk/>
            <pc:sldMk cId="3902134819" sldId="258"/>
            <ac:picMk id="25" creationId="{15BCC53C-97B7-4B4F-9617-2545D86FCC35}"/>
          </ac:picMkLst>
        </pc:picChg>
      </pc:sldChg>
      <pc:sldChg chg="delSp mod">
        <pc:chgData name="Anna Williams" userId="969d33b1f8a2d158" providerId="LiveId" clId="{D9C7A7C9-A9DD-43FC-A3FE-D8244FA9CD8E}" dt="2021-02-03T21:56:29.578" v="26" actId="478"/>
        <pc:sldMkLst>
          <pc:docMk/>
          <pc:sldMk cId="1257356999" sldId="259"/>
        </pc:sldMkLst>
        <pc:picChg chg="del">
          <ac:chgData name="Anna Williams" userId="969d33b1f8a2d158" providerId="LiveId" clId="{D9C7A7C9-A9DD-43FC-A3FE-D8244FA9CD8E}" dt="2021-02-03T21:56:29.578" v="26" actId="478"/>
          <ac:picMkLst>
            <pc:docMk/>
            <pc:sldMk cId="1257356999" sldId="259"/>
            <ac:picMk id="25" creationId="{15BCC53C-97B7-4B4F-9617-2545D86FCC35}"/>
          </ac:picMkLst>
        </pc:picChg>
      </pc:sldChg>
      <pc:sldChg chg="delSp mod">
        <pc:chgData name="Anna Williams" userId="969d33b1f8a2d158" providerId="LiveId" clId="{D9C7A7C9-A9DD-43FC-A3FE-D8244FA9CD8E}" dt="2021-02-03T21:56:08.498" v="23" actId="478"/>
        <pc:sldMkLst>
          <pc:docMk/>
          <pc:sldMk cId="4136277455" sldId="260"/>
        </pc:sldMkLst>
        <pc:picChg chg="del">
          <ac:chgData name="Anna Williams" userId="969d33b1f8a2d158" providerId="LiveId" clId="{D9C7A7C9-A9DD-43FC-A3FE-D8244FA9CD8E}" dt="2021-02-03T21:56:08.498" v="23" actId="478"/>
          <ac:picMkLst>
            <pc:docMk/>
            <pc:sldMk cId="4136277455" sldId="260"/>
            <ac:picMk id="25" creationId="{15BCC53C-97B7-4B4F-9617-2545D86FCC35}"/>
          </ac:picMkLst>
        </pc:picChg>
      </pc:sldChg>
      <pc:sldChg chg="delSp mod">
        <pc:chgData name="Anna Williams" userId="969d33b1f8a2d158" providerId="LiveId" clId="{D9C7A7C9-A9DD-43FC-A3FE-D8244FA9CD8E}" dt="2021-02-03T21:56:05.098" v="22" actId="478"/>
        <pc:sldMkLst>
          <pc:docMk/>
          <pc:sldMk cId="3516170704" sldId="263"/>
        </pc:sldMkLst>
        <pc:picChg chg="del">
          <ac:chgData name="Anna Williams" userId="969d33b1f8a2d158" providerId="LiveId" clId="{D9C7A7C9-A9DD-43FC-A3FE-D8244FA9CD8E}" dt="2021-02-03T21:56:05.098" v="22" actId="478"/>
          <ac:picMkLst>
            <pc:docMk/>
            <pc:sldMk cId="3516170704" sldId="263"/>
            <ac:picMk id="3" creationId="{68428D90-57ED-4C99-9DF3-D772489AF09C}"/>
          </ac:picMkLst>
        </pc:picChg>
      </pc:sldChg>
      <pc:sldChg chg="delSp mod">
        <pc:chgData name="Anna Williams" userId="969d33b1f8a2d158" providerId="LiveId" clId="{D9C7A7C9-A9DD-43FC-A3FE-D8244FA9CD8E}" dt="2021-02-03T21:56:11.808" v="24" actId="478"/>
        <pc:sldMkLst>
          <pc:docMk/>
          <pc:sldMk cId="1181165031" sldId="266"/>
        </pc:sldMkLst>
        <pc:picChg chg="del">
          <ac:chgData name="Anna Williams" userId="969d33b1f8a2d158" providerId="LiveId" clId="{D9C7A7C9-A9DD-43FC-A3FE-D8244FA9CD8E}" dt="2021-02-03T21:56:11.808" v="24" actId="478"/>
          <ac:picMkLst>
            <pc:docMk/>
            <pc:sldMk cId="1181165031" sldId="266"/>
            <ac:picMk id="25" creationId="{15BCC53C-97B7-4B4F-9617-2545D86FCC35}"/>
          </ac:picMkLst>
        </pc:picChg>
      </pc:sldChg>
      <pc:sldChg chg="modSp mod">
        <pc:chgData name="Anna Williams" userId="969d33b1f8a2d158" providerId="LiveId" clId="{D9C7A7C9-A9DD-43FC-A3FE-D8244FA9CD8E}" dt="2021-02-03T21:54:27.485" v="0" actId="6549"/>
        <pc:sldMkLst>
          <pc:docMk/>
          <pc:sldMk cId="3474964824" sldId="274"/>
        </pc:sldMkLst>
        <pc:spChg chg="mod">
          <ac:chgData name="Anna Williams" userId="969d33b1f8a2d158" providerId="LiveId" clId="{D9C7A7C9-A9DD-43FC-A3FE-D8244FA9CD8E}" dt="2021-02-03T21:54:27.485" v="0" actId="6549"/>
          <ac:spMkLst>
            <pc:docMk/>
            <pc:sldMk cId="3474964824" sldId="274"/>
            <ac:spMk id="14" creationId="{E99628F8-9BD5-4305-BC4B-17407A590E69}"/>
          </ac:spMkLst>
        </pc:spChg>
      </pc:sldChg>
      <pc:sldChg chg="modSp mod">
        <pc:chgData name="Anna Williams" userId="969d33b1f8a2d158" providerId="LiveId" clId="{D9C7A7C9-A9DD-43FC-A3FE-D8244FA9CD8E}" dt="2021-02-03T21:55:25.626" v="19" actId="6549"/>
        <pc:sldMkLst>
          <pc:docMk/>
          <pc:sldMk cId="734041513" sldId="277"/>
        </pc:sldMkLst>
        <pc:spChg chg="mod">
          <ac:chgData name="Anna Williams" userId="969d33b1f8a2d158" providerId="LiveId" clId="{D9C7A7C9-A9DD-43FC-A3FE-D8244FA9CD8E}" dt="2021-02-03T21:55:25.626" v="19" actId="6549"/>
          <ac:spMkLst>
            <pc:docMk/>
            <pc:sldMk cId="734041513" sldId="277"/>
            <ac:spMk id="3" creationId="{BEFFE9FF-D558-40E3-9BA1-FC85CFF3634E}"/>
          </ac:spMkLst>
        </pc:spChg>
      </pc:sldChg>
      <pc:sldChg chg="modSp mod">
        <pc:chgData name="Anna Williams" userId="969d33b1f8a2d158" providerId="LiveId" clId="{D9C7A7C9-A9DD-43FC-A3FE-D8244FA9CD8E}" dt="2021-02-03T21:54:51.144" v="7" actId="20577"/>
        <pc:sldMkLst>
          <pc:docMk/>
          <pc:sldMk cId="33802133" sldId="278"/>
        </pc:sldMkLst>
        <pc:spChg chg="mod">
          <ac:chgData name="Anna Williams" userId="969d33b1f8a2d158" providerId="LiveId" clId="{D9C7A7C9-A9DD-43FC-A3FE-D8244FA9CD8E}" dt="2021-02-03T21:54:43.409" v="1" actId="6549"/>
          <ac:spMkLst>
            <pc:docMk/>
            <pc:sldMk cId="33802133" sldId="278"/>
            <ac:spMk id="5" creationId="{11FB6DF6-F1D9-4855-B2E6-3344F03FB1FD}"/>
          </ac:spMkLst>
        </pc:spChg>
        <pc:spChg chg="mod">
          <ac:chgData name="Anna Williams" userId="969d33b1f8a2d158" providerId="LiveId" clId="{D9C7A7C9-A9DD-43FC-A3FE-D8244FA9CD8E}" dt="2021-02-03T21:54:51.144" v="7" actId="20577"/>
          <ac:spMkLst>
            <pc:docMk/>
            <pc:sldMk cId="33802133" sldId="278"/>
            <ac:spMk id="6" creationId="{05440A83-D616-461B-B9B7-62655B426F49}"/>
          </ac:spMkLst>
        </pc:spChg>
      </pc:sldChg>
      <pc:sldChg chg="modSp mod">
        <pc:chgData name="Anna Williams" userId="969d33b1f8a2d158" providerId="LiveId" clId="{D9C7A7C9-A9DD-43FC-A3FE-D8244FA9CD8E}" dt="2021-02-03T21:55:10.849" v="18" actId="20577"/>
        <pc:sldMkLst>
          <pc:docMk/>
          <pc:sldMk cId="1415351069" sldId="279"/>
        </pc:sldMkLst>
        <pc:spChg chg="mod">
          <ac:chgData name="Anna Williams" userId="969d33b1f8a2d158" providerId="LiveId" clId="{D9C7A7C9-A9DD-43FC-A3FE-D8244FA9CD8E}" dt="2021-02-03T21:55:10.849" v="18" actId="20577"/>
          <ac:spMkLst>
            <pc:docMk/>
            <pc:sldMk cId="1415351069" sldId="279"/>
            <ac:spMk id="3" creationId="{BEFFE9FF-D558-40E3-9BA1-FC85CFF3634E}"/>
          </ac:spMkLst>
        </pc:spChg>
      </pc:sldChg>
      <pc:sldChg chg="modSp mod">
        <pc:chgData name="Anna Williams" userId="969d33b1f8a2d158" providerId="LiveId" clId="{D9C7A7C9-A9DD-43FC-A3FE-D8244FA9CD8E}" dt="2021-02-03T21:55:45.859" v="20" actId="6549"/>
        <pc:sldMkLst>
          <pc:docMk/>
          <pc:sldMk cId="1312962965" sldId="282"/>
        </pc:sldMkLst>
        <pc:spChg chg="mod">
          <ac:chgData name="Anna Williams" userId="969d33b1f8a2d158" providerId="LiveId" clId="{D9C7A7C9-A9DD-43FC-A3FE-D8244FA9CD8E}" dt="2021-02-03T21:55:45.859" v="20" actId="6549"/>
          <ac:spMkLst>
            <pc:docMk/>
            <pc:sldMk cId="1312962965" sldId="282"/>
            <ac:spMk id="3" creationId="{10C361CB-2886-4886-82E0-0A7AB59C2F09}"/>
          </ac:spMkLst>
        </pc:spChg>
      </pc:sldChg>
    </pc:docChg>
  </pc:docChgLst>
  <pc:docChgLst>
    <pc:chgData name="Anna Williams" userId="969d33b1f8a2d158" providerId="LiveId" clId="{97DE2B81-FA6C-4633-AC45-36385C703F61}"/>
    <pc:docChg chg="undo redo custSel mod addSld delSld modSld sldOrd addSection delSection modSection">
      <pc:chgData name="Anna Williams" userId="969d33b1f8a2d158" providerId="LiveId" clId="{97DE2B81-FA6C-4633-AC45-36385C703F61}" dt="2019-11-04T09:42:36.767" v="22433" actId="1035"/>
      <pc:docMkLst>
        <pc:docMk/>
      </pc:docMkLst>
      <pc:sldChg chg="add del">
        <pc:chgData name="Anna Williams" userId="969d33b1f8a2d158" providerId="LiveId" clId="{97DE2B81-FA6C-4633-AC45-36385C703F61}" dt="2019-11-02T15:45:46.356" v="3617"/>
        <pc:sldMkLst>
          <pc:docMk/>
          <pc:sldMk cId="1754102371" sldId="256"/>
        </pc:sldMkLst>
      </pc:sldChg>
      <pc:sldChg chg="del">
        <pc:chgData name="Anna Williams" userId="969d33b1f8a2d158" providerId="LiveId" clId="{97DE2B81-FA6C-4633-AC45-36385C703F61}" dt="2019-11-02T15:45:40.380" v="3614" actId="2696"/>
        <pc:sldMkLst>
          <pc:docMk/>
          <pc:sldMk cId="2827137026" sldId="256"/>
        </pc:sldMkLst>
      </pc:sldChg>
      <pc:sldChg chg="add">
        <pc:chgData name="Anna Williams" userId="969d33b1f8a2d158" providerId="LiveId" clId="{97DE2B81-FA6C-4633-AC45-36385C703F61}" dt="2019-11-02T15:45:51.531" v="3618"/>
        <pc:sldMkLst>
          <pc:docMk/>
          <pc:sldMk cId="3786916728" sldId="256"/>
        </pc:sldMkLst>
      </pc:sldChg>
      <pc:sldChg chg="addSp delSp modSp del">
        <pc:chgData name="Anna Williams" userId="969d33b1f8a2d158" providerId="LiveId" clId="{97DE2B81-FA6C-4633-AC45-36385C703F61}" dt="2019-11-02T14:59:45.649" v="2442" actId="2696"/>
        <pc:sldMkLst>
          <pc:docMk/>
          <pc:sldMk cId="1386160976" sldId="257"/>
        </pc:sldMkLst>
        <pc:spChg chg="mod">
          <ac:chgData name="Anna Williams" userId="969d33b1f8a2d158" providerId="LiveId" clId="{97DE2B81-FA6C-4633-AC45-36385C703F61}" dt="2019-11-02T12:42:44.700" v="276" actId="6549"/>
          <ac:spMkLst>
            <pc:docMk/>
            <pc:sldMk cId="1386160976" sldId="257"/>
            <ac:spMk id="2" creationId="{8C42E8C8-7726-42F7-807F-B1B6A831D3F9}"/>
          </ac:spMkLst>
        </pc:spChg>
        <pc:spChg chg="mod">
          <ac:chgData name="Anna Williams" userId="969d33b1f8a2d158" providerId="LiveId" clId="{97DE2B81-FA6C-4633-AC45-36385C703F61}" dt="2019-11-02T12:46:34.876" v="358" actId="20577"/>
          <ac:spMkLst>
            <pc:docMk/>
            <pc:sldMk cId="1386160976" sldId="257"/>
            <ac:spMk id="3" creationId="{5D7882B8-7137-4AB1-AF22-96E2A8C9D38C}"/>
          </ac:spMkLst>
        </pc:spChg>
        <pc:picChg chg="add mod modCrop">
          <ac:chgData name="Anna Williams" userId="969d33b1f8a2d158" providerId="LiveId" clId="{97DE2B81-FA6C-4633-AC45-36385C703F61}" dt="2019-11-02T12:42:35.079" v="275" actId="14100"/>
          <ac:picMkLst>
            <pc:docMk/>
            <pc:sldMk cId="1386160976" sldId="257"/>
            <ac:picMk id="5" creationId="{4004C79D-1782-40C7-A5A1-341BF233C850}"/>
          </ac:picMkLst>
        </pc:picChg>
        <pc:picChg chg="add del mod modCrop">
          <ac:chgData name="Anna Williams" userId="969d33b1f8a2d158" providerId="LiveId" clId="{97DE2B81-FA6C-4633-AC45-36385C703F61}" dt="2019-11-02T12:49:46.671" v="359"/>
          <ac:picMkLst>
            <pc:docMk/>
            <pc:sldMk cId="1386160976" sldId="257"/>
            <ac:picMk id="7" creationId="{BEDF9100-8B97-466A-B3BF-B310687ED569}"/>
          </ac:picMkLst>
        </pc:picChg>
      </pc:sldChg>
      <pc:sldChg chg="addSp delSp add del setBg delDesignElem">
        <pc:chgData name="Anna Williams" userId="969d33b1f8a2d158" providerId="LiveId" clId="{97DE2B81-FA6C-4633-AC45-36385C703F61}" dt="2019-11-02T15:18:11.818" v="3154"/>
        <pc:sldMkLst>
          <pc:docMk/>
          <pc:sldMk cId="2127374316" sldId="258"/>
        </pc:sldMkLst>
        <pc:spChg chg="add del">
          <ac:chgData name="Anna Williams" userId="969d33b1f8a2d158" providerId="LiveId" clId="{97DE2B81-FA6C-4633-AC45-36385C703F61}" dt="2019-11-02T15:18:11.818" v="3154"/>
          <ac:spMkLst>
            <pc:docMk/>
            <pc:sldMk cId="2127374316" sldId="258"/>
            <ac:spMk id="21" creationId="{44CC594A-A820-450F-B363-C19201FCFEC6}"/>
          </ac:spMkLst>
        </pc:spChg>
        <pc:spChg chg="add del">
          <ac:chgData name="Anna Williams" userId="969d33b1f8a2d158" providerId="LiveId" clId="{97DE2B81-FA6C-4633-AC45-36385C703F61}" dt="2019-11-02T15:18:11.818" v="3154"/>
          <ac:spMkLst>
            <pc:docMk/>
            <pc:sldMk cId="2127374316" sldId="258"/>
            <ac:spMk id="22" creationId="{59FAB3DA-E9ED-4574-ABCC-378BC0FF1BBC}"/>
          </ac:spMkLst>
        </pc:spChg>
        <pc:spChg chg="add del">
          <ac:chgData name="Anna Williams" userId="969d33b1f8a2d158" providerId="LiveId" clId="{97DE2B81-FA6C-4633-AC45-36385C703F61}" dt="2019-11-02T15:18:11.818" v="3154"/>
          <ac:spMkLst>
            <pc:docMk/>
            <pc:sldMk cId="2127374316" sldId="258"/>
            <ac:spMk id="23" creationId="{53B8D6B0-55D6-48DC-86D8-FD95D5F118AB}"/>
          </ac:spMkLst>
        </pc:spChg>
      </pc:sldChg>
      <pc:sldChg chg="modSp add del">
        <pc:chgData name="Anna Williams" userId="969d33b1f8a2d158" providerId="LiveId" clId="{97DE2B81-FA6C-4633-AC45-36385C703F61}" dt="2019-11-02T12:37:41.550" v="75" actId="2696"/>
        <pc:sldMkLst>
          <pc:docMk/>
          <pc:sldMk cId="3313838580" sldId="258"/>
        </pc:sldMkLst>
        <pc:spChg chg="mod">
          <ac:chgData name="Anna Williams" userId="969d33b1f8a2d158" providerId="LiveId" clId="{97DE2B81-FA6C-4633-AC45-36385C703F61}" dt="2019-11-02T12:37:26.886" v="74" actId="20577"/>
          <ac:spMkLst>
            <pc:docMk/>
            <pc:sldMk cId="3313838580" sldId="258"/>
            <ac:spMk id="3" creationId="{0099E075-AA9C-4054-8432-F8C1A069F6BD}"/>
          </ac:spMkLst>
        </pc:spChg>
      </pc:sldChg>
      <pc:sldChg chg="addSp delSp modSp add del mod setBg">
        <pc:chgData name="Anna Williams" userId="969d33b1f8a2d158" providerId="LiveId" clId="{97DE2B81-FA6C-4633-AC45-36385C703F61}" dt="2019-11-03T09:21:22.092" v="22128" actId="6549"/>
        <pc:sldMkLst>
          <pc:docMk/>
          <pc:sldMk cId="3902134819" sldId="258"/>
        </pc:sldMkLst>
        <pc:spChg chg="mod">
          <ac:chgData name="Anna Williams" userId="969d33b1f8a2d158" providerId="LiveId" clId="{97DE2B81-FA6C-4633-AC45-36385C703F61}" dt="2019-11-02T14:10:27.626" v="1654" actId="1037"/>
          <ac:spMkLst>
            <pc:docMk/>
            <pc:sldMk cId="3902134819" sldId="258"/>
            <ac:spMk id="2" creationId="{8C42E8C8-7726-42F7-807F-B1B6A831D3F9}"/>
          </ac:spMkLst>
        </pc:spChg>
        <pc:spChg chg="del mod ord">
          <ac:chgData name="Anna Williams" userId="969d33b1f8a2d158" providerId="LiveId" clId="{97DE2B81-FA6C-4633-AC45-36385C703F61}" dt="2019-11-02T13:38:57.929" v="1158"/>
          <ac:spMkLst>
            <pc:docMk/>
            <pc:sldMk cId="3902134819" sldId="258"/>
            <ac:spMk id="3" creationId="{5D7882B8-7137-4AB1-AF22-96E2A8C9D38C}"/>
          </ac:spMkLst>
        </pc:spChg>
        <pc:spChg chg="add del mod">
          <ac:chgData name="Anna Williams" userId="969d33b1f8a2d158" providerId="LiveId" clId="{97DE2B81-FA6C-4633-AC45-36385C703F61}" dt="2019-11-02T13:40:29.994" v="1398" actId="478"/>
          <ac:spMkLst>
            <pc:docMk/>
            <pc:sldMk cId="3902134819" sldId="258"/>
            <ac:spMk id="4" creationId="{42625EFE-1A18-48CF-90E4-5EF58338A06F}"/>
          </ac:spMkLst>
        </pc:spChg>
        <pc:spChg chg="add del">
          <ac:chgData name="Anna Williams" userId="969d33b1f8a2d158" providerId="LiveId" clId="{97DE2B81-FA6C-4633-AC45-36385C703F61}" dt="2019-11-02T13:23:27.340" v="438" actId="26606"/>
          <ac:spMkLst>
            <pc:docMk/>
            <pc:sldMk cId="3902134819" sldId="258"/>
            <ac:spMk id="10" creationId="{44CC594A-A820-450F-B363-C19201FCFEC6}"/>
          </ac:spMkLst>
        </pc:spChg>
        <pc:spChg chg="add del">
          <ac:chgData name="Anna Williams" userId="969d33b1f8a2d158" providerId="LiveId" clId="{97DE2B81-FA6C-4633-AC45-36385C703F61}" dt="2019-11-02T13:23:27.340" v="438" actId="26606"/>
          <ac:spMkLst>
            <pc:docMk/>
            <pc:sldMk cId="3902134819" sldId="258"/>
            <ac:spMk id="12" creationId="{59FAB3DA-E9ED-4574-ABCC-378BC0FF1BBC}"/>
          </ac:spMkLst>
        </pc:spChg>
        <pc:spChg chg="add del">
          <ac:chgData name="Anna Williams" userId="969d33b1f8a2d158" providerId="LiveId" clId="{97DE2B81-FA6C-4633-AC45-36385C703F61}" dt="2019-11-02T13:23:27.340" v="438" actId="26606"/>
          <ac:spMkLst>
            <pc:docMk/>
            <pc:sldMk cId="3902134819" sldId="258"/>
            <ac:spMk id="14" creationId="{53B8D6B0-55D6-48DC-86D8-FD95D5F118AB}"/>
          </ac:spMkLst>
        </pc:spChg>
        <pc:spChg chg="add del mod">
          <ac:chgData name="Anna Williams" userId="969d33b1f8a2d158" providerId="LiveId" clId="{97DE2B81-FA6C-4633-AC45-36385C703F61}" dt="2019-11-02T13:38:57.929" v="1158"/>
          <ac:spMkLst>
            <pc:docMk/>
            <pc:sldMk cId="3902134819" sldId="258"/>
            <ac:spMk id="15" creationId="{38EB0A5C-479D-4A00-937C-FEA8748E0C41}"/>
          </ac:spMkLst>
        </pc:spChg>
        <pc:spChg chg="add del">
          <ac:chgData name="Anna Williams" userId="969d33b1f8a2d158" providerId="LiveId" clId="{97DE2B81-FA6C-4633-AC45-36385C703F61}" dt="2019-11-02T13:23:33.292" v="440" actId="26606"/>
          <ac:spMkLst>
            <pc:docMk/>
            <pc:sldMk cId="3902134819" sldId="258"/>
            <ac:spMk id="16" creationId="{82A73093-4B9D-420D-B17E-52293703A1D4}"/>
          </ac:spMkLst>
        </pc:spChg>
        <pc:spChg chg="add del">
          <ac:chgData name="Anna Williams" userId="969d33b1f8a2d158" providerId="LiveId" clId="{97DE2B81-FA6C-4633-AC45-36385C703F61}" dt="2019-11-02T13:23:33.292" v="440" actId="26606"/>
          <ac:spMkLst>
            <pc:docMk/>
            <pc:sldMk cId="3902134819" sldId="258"/>
            <ac:spMk id="17" creationId="{52ABB703-2B0E-4C3B-B4A2-F3973548E561}"/>
          </ac:spMkLst>
        </pc:spChg>
        <pc:spChg chg="add del">
          <ac:chgData name="Anna Williams" userId="969d33b1f8a2d158" providerId="LiveId" clId="{97DE2B81-FA6C-4633-AC45-36385C703F61}" dt="2019-11-02T13:23:33.292" v="440" actId="26606"/>
          <ac:spMkLst>
            <pc:docMk/>
            <pc:sldMk cId="3902134819" sldId="258"/>
            <ac:spMk id="19" creationId="{E95DA498-D9A2-4DA9-B9DA-B3776E08CF7E}"/>
          </ac:spMkLst>
        </pc:spChg>
        <pc:spChg chg="add mod">
          <ac:chgData name="Anna Williams" userId="969d33b1f8a2d158" providerId="LiveId" clId="{97DE2B81-FA6C-4633-AC45-36385C703F61}" dt="2019-11-03T09:21:22.092" v="22128" actId="6549"/>
          <ac:spMkLst>
            <pc:docMk/>
            <pc:sldMk cId="3902134819" sldId="258"/>
            <ac:spMk id="20" creationId="{FDF6C96A-F839-4196-902A-39FFA8F29FE4}"/>
          </ac:spMkLst>
        </pc:spChg>
        <pc:spChg chg="add">
          <ac:chgData name="Anna Williams" userId="969d33b1f8a2d158" providerId="LiveId" clId="{97DE2B81-FA6C-4633-AC45-36385C703F61}" dt="2019-11-02T13:23:33.361" v="441" actId="26606"/>
          <ac:spMkLst>
            <pc:docMk/>
            <pc:sldMk cId="3902134819" sldId="258"/>
            <ac:spMk id="21" creationId="{44CC594A-A820-450F-B363-C19201FCFEC6}"/>
          </ac:spMkLst>
        </pc:spChg>
        <pc:spChg chg="add">
          <ac:chgData name="Anna Williams" userId="969d33b1f8a2d158" providerId="LiveId" clId="{97DE2B81-FA6C-4633-AC45-36385C703F61}" dt="2019-11-02T13:23:33.361" v="441" actId="26606"/>
          <ac:spMkLst>
            <pc:docMk/>
            <pc:sldMk cId="3902134819" sldId="258"/>
            <ac:spMk id="22" creationId="{59FAB3DA-E9ED-4574-ABCC-378BC0FF1BBC}"/>
          </ac:spMkLst>
        </pc:spChg>
        <pc:spChg chg="add">
          <ac:chgData name="Anna Williams" userId="969d33b1f8a2d158" providerId="LiveId" clId="{97DE2B81-FA6C-4633-AC45-36385C703F61}" dt="2019-11-02T13:23:33.361" v="441" actId="26606"/>
          <ac:spMkLst>
            <pc:docMk/>
            <pc:sldMk cId="3902134819" sldId="258"/>
            <ac:spMk id="23" creationId="{53B8D6B0-55D6-48DC-86D8-FD95D5F118AB}"/>
          </ac:spMkLst>
        </pc:spChg>
        <pc:spChg chg="add mod">
          <ac:chgData name="Anna Williams" userId="969d33b1f8a2d158" providerId="LiveId" clId="{97DE2B81-FA6C-4633-AC45-36385C703F61}" dt="2019-11-02T14:09:43.279" v="1627" actId="1036"/>
          <ac:spMkLst>
            <pc:docMk/>
            <pc:sldMk cId="3902134819" sldId="258"/>
            <ac:spMk id="24" creationId="{E8C9815D-515F-4DEF-A8D3-116088A682E8}"/>
          </ac:spMkLst>
        </pc:spChg>
        <pc:picChg chg="mod">
          <ac:chgData name="Anna Williams" userId="969d33b1f8a2d158" providerId="LiveId" clId="{97DE2B81-FA6C-4633-AC45-36385C703F61}" dt="2019-11-02T14:09:37.612" v="1611" actId="1036"/>
          <ac:picMkLst>
            <pc:docMk/>
            <pc:sldMk cId="3902134819" sldId="258"/>
            <ac:picMk id="5" creationId="{4004C79D-1782-40C7-A5A1-341BF233C850}"/>
          </ac:picMkLst>
        </pc:picChg>
        <pc:picChg chg="add">
          <ac:chgData name="Anna Williams" userId="969d33b1f8a2d158" providerId="LiveId" clId="{97DE2B81-FA6C-4633-AC45-36385C703F61}" dt="2019-11-02T13:42:11.347" v="1549"/>
          <ac:picMkLst>
            <pc:docMk/>
            <pc:sldMk cId="3902134819" sldId="258"/>
            <ac:picMk id="25" creationId="{15BCC53C-97B7-4B4F-9617-2545D86FCC35}"/>
          </ac:picMkLst>
        </pc:picChg>
        <pc:cxnChg chg="add del">
          <ac:chgData name="Anna Williams" userId="969d33b1f8a2d158" providerId="LiveId" clId="{97DE2B81-FA6C-4633-AC45-36385C703F61}" dt="2019-11-02T13:23:33.292" v="440" actId="26606"/>
          <ac:cxnSpMkLst>
            <pc:docMk/>
            <pc:sldMk cId="3902134819" sldId="258"/>
            <ac:cxnSpMk id="18" creationId="{9C21570E-E159-49A6-9891-FA397B7A92D3}"/>
          </ac:cxnSpMkLst>
        </pc:cxnChg>
      </pc:sldChg>
      <pc:sldChg chg="addSp delSp modSp add">
        <pc:chgData name="Anna Williams" userId="969d33b1f8a2d158" providerId="LiveId" clId="{97DE2B81-FA6C-4633-AC45-36385C703F61}" dt="2019-11-03T09:32:04" v="22428" actId="20577"/>
        <pc:sldMkLst>
          <pc:docMk/>
          <pc:sldMk cId="1257356999" sldId="259"/>
        </pc:sldMkLst>
        <pc:spChg chg="mod">
          <ac:chgData name="Anna Williams" userId="969d33b1f8a2d158" providerId="LiveId" clId="{97DE2B81-FA6C-4633-AC45-36385C703F61}" dt="2019-11-02T15:21:06.672" v="3188" actId="6549"/>
          <ac:spMkLst>
            <pc:docMk/>
            <pc:sldMk cId="1257356999" sldId="259"/>
            <ac:spMk id="20" creationId="{FDF6C96A-F839-4196-902A-39FFA8F29FE4}"/>
          </ac:spMkLst>
        </pc:spChg>
        <pc:spChg chg="mod">
          <ac:chgData name="Anna Williams" userId="969d33b1f8a2d158" providerId="LiveId" clId="{97DE2B81-FA6C-4633-AC45-36385C703F61}" dt="2019-11-03T09:32:04" v="22428" actId="20577"/>
          <ac:spMkLst>
            <pc:docMk/>
            <pc:sldMk cId="1257356999" sldId="259"/>
            <ac:spMk id="24" creationId="{E8C9815D-515F-4DEF-A8D3-116088A682E8}"/>
          </ac:spMkLst>
        </pc:spChg>
        <pc:picChg chg="add mod modCrop">
          <ac:chgData name="Anna Williams" userId="969d33b1f8a2d158" providerId="LiveId" clId="{97DE2B81-FA6C-4633-AC45-36385C703F61}" dt="2019-11-02T14:16:20.908" v="1977" actId="14100"/>
          <ac:picMkLst>
            <pc:docMk/>
            <pc:sldMk cId="1257356999" sldId="259"/>
            <ac:picMk id="4" creationId="{FEC89577-4173-4E3B-BCED-9CE964339540}"/>
          </ac:picMkLst>
        </pc:picChg>
        <pc:picChg chg="del">
          <ac:chgData name="Anna Williams" userId="969d33b1f8a2d158" providerId="LiveId" clId="{97DE2B81-FA6C-4633-AC45-36385C703F61}" dt="2019-11-02T14:11:35.457" v="1661" actId="478"/>
          <ac:picMkLst>
            <pc:docMk/>
            <pc:sldMk cId="1257356999" sldId="259"/>
            <ac:picMk id="5" creationId="{4004C79D-1782-40C7-A5A1-341BF233C850}"/>
          </ac:picMkLst>
        </pc:picChg>
        <pc:picChg chg="add del">
          <ac:chgData name="Anna Williams" userId="969d33b1f8a2d158" providerId="LiveId" clId="{97DE2B81-FA6C-4633-AC45-36385C703F61}" dt="2019-11-02T14:11:38.418" v="1663"/>
          <ac:picMkLst>
            <pc:docMk/>
            <pc:sldMk cId="1257356999" sldId="259"/>
            <ac:picMk id="10" creationId="{D643D92A-593F-4396-AEA9-A2DB3EFA2C16}"/>
          </ac:picMkLst>
        </pc:picChg>
      </pc:sldChg>
      <pc:sldChg chg="addSp delSp add del setBg delDesignElem">
        <pc:chgData name="Anna Williams" userId="969d33b1f8a2d158" providerId="LiveId" clId="{97DE2B81-FA6C-4633-AC45-36385C703F61}" dt="2019-11-02T15:21:18.699" v="3192"/>
        <pc:sldMkLst>
          <pc:docMk/>
          <pc:sldMk cId="565955288" sldId="260"/>
        </pc:sldMkLst>
        <pc:spChg chg="add del">
          <ac:chgData name="Anna Williams" userId="969d33b1f8a2d158" providerId="LiveId" clId="{97DE2B81-FA6C-4633-AC45-36385C703F61}" dt="2019-11-02T15:21:18.699" v="3192"/>
          <ac:spMkLst>
            <pc:docMk/>
            <pc:sldMk cId="565955288" sldId="260"/>
            <ac:spMk id="21" creationId="{44CC594A-A820-450F-B363-C19201FCFEC6}"/>
          </ac:spMkLst>
        </pc:spChg>
        <pc:spChg chg="add del">
          <ac:chgData name="Anna Williams" userId="969d33b1f8a2d158" providerId="LiveId" clId="{97DE2B81-FA6C-4633-AC45-36385C703F61}" dt="2019-11-02T15:21:18.699" v="3192"/>
          <ac:spMkLst>
            <pc:docMk/>
            <pc:sldMk cId="565955288" sldId="260"/>
            <ac:spMk id="22" creationId="{59FAB3DA-E9ED-4574-ABCC-378BC0FF1BBC}"/>
          </ac:spMkLst>
        </pc:spChg>
        <pc:spChg chg="add del">
          <ac:chgData name="Anna Williams" userId="969d33b1f8a2d158" providerId="LiveId" clId="{97DE2B81-FA6C-4633-AC45-36385C703F61}" dt="2019-11-02T15:21:18.699" v="3192"/>
          <ac:spMkLst>
            <pc:docMk/>
            <pc:sldMk cId="565955288" sldId="260"/>
            <ac:spMk id="23" creationId="{53B8D6B0-55D6-48DC-86D8-FD95D5F118AB}"/>
          </ac:spMkLst>
        </pc:spChg>
      </pc:sldChg>
      <pc:sldChg chg="addSp delSp add del setBg delDesignElem">
        <pc:chgData name="Anna Williams" userId="969d33b1f8a2d158" providerId="LiveId" clId="{97DE2B81-FA6C-4633-AC45-36385C703F61}" dt="2019-11-02T15:45:28.566" v="3612"/>
        <pc:sldMkLst>
          <pc:docMk/>
          <pc:sldMk cId="887394808" sldId="260"/>
        </pc:sldMkLst>
        <pc:spChg chg="add del">
          <ac:chgData name="Anna Williams" userId="969d33b1f8a2d158" providerId="LiveId" clId="{97DE2B81-FA6C-4633-AC45-36385C703F61}" dt="2019-11-02T15:45:28.566" v="3612"/>
          <ac:spMkLst>
            <pc:docMk/>
            <pc:sldMk cId="887394808" sldId="260"/>
            <ac:spMk id="21" creationId="{44CC594A-A820-450F-B363-C19201FCFEC6}"/>
          </ac:spMkLst>
        </pc:spChg>
        <pc:spChg chg="add del">
          <ac:chgData name="Anna Williams" userId="969d33b1f8a2d158" providerId="LiveId" clId="{97DE2B81-FA6C-4633-AC45-36385C703F61}" dt="2019-11-02T15:45:28.566" v="3612"/>
          <ac:spMkLst>
            <pc:docMk/>
            <pc:sldMk cId="887394808" sldId="260"/>
            <ac:spMk id="22" creationId="{59FAB3DA-E9ED-4574-ABCC-378BC0FF1BBC}"/>
          </ac:spMkLst>
        </pc:spChg>
        <pc:spChg chg="add del">
          <ac:chgData name="Anna Williams" userId="969d33b1f8a2d158" providerId="LiveId" clId="{97DE2B81-FA6C-4633-AC45-36385C703F61}" dt="2019-11-02T15:45:28.566" v="3612"/>
          <ac:spMkLst>
            <pc:docMk/>
            <pc:sldMk cId="887394808" sldId="260"/>
            <ac:spMk id="23" creationId="{53B8D6B0-55D6-48DC-86D8-FD95D5F118AB}"/>
          </ac:spMkLst>
        </pc:spChg>
      </pc:sldChg>
      <pc:sldChg chg="addSp delSp add del setBg delDesignElem">
        <pc:chgData name="Anna Williams" userId="969d33b1f8a2d158" providerId="LiveId" clId="{97DE2B81-FA6C-4633-AC45-36385C703F61}" dt="2019-11-02T15:15:35.666" v="3122"/>
        <pc:sldMkLst>
          <pc:docMk/>
          <pc:sldMk cId="995650473" sldId="260"/>
        </pc:sldMkLst>
        <pc:spChg chg="add del">
          <ac:chgData name="Anna Williams" userId="969d33b1f8a2d158" providerId="LiveId" clId="{97DE2B81-FA6C-4633-AC45-36385C703F61}" dt="2019-11-02T15:15:35.666" v="3122"/>
          <ac:spMkLst>
            <pc:docMk/>
            <pc:sldMk cId="995650473" sldId="260"/>
            <ac:spMk id="21" creationId="{44CC594A-A820-450F-B363-C19201FCFEC6}"/>
          </ac:spMkLst>
        </pc:spChg>
        <pc:spChg chg="add del">
          <ac:chgData name="Anna Williams" userId="969d33b1f8a2d158" providerId="LiveId" clId="{97DE2B81-FA6C-4633-AC45-36385C703F61}" dt="2019-11-02T15:15:35.666" v="3122"/>
          <ac:spMkLst>
            <pc:docMk/>
            <pc:sldMk cId="995650473" sldId="260"/>
            <ac:spMk id="22" creationId="{59FAB3DA-E9ED-4574-ABCC-378BC0FF1BBC}"/>
          </ac:spMkLst>
        </pc:spChg>
        <pc:spChg chg="add del">
          <ac:chgData name="Anna Williams" userId="969d33b1f8a2d158" providerId="LiveId" clId="{97DE2B81-FA6C-4633-AC45-36385C703F61}" dt="2019-11-02T15:15:35.666" v="3122"/>
          <ac:spMkLst>
            <pc:docMk/>
            <pc:sldMk cId="995650473" sldId="260"/>
            <ac:spMk id="23" creationId="{53B8D6B0-55D6-48DC-86D8-FD95D5F118AB}"/>
          </ac:spMkLst>
        </pc:spChg>
      </pc:sldChg>
      <pc:sldChg chg="addSp delSp add del setBg delDesignElem">
        <pc:chgData name="Anna Williams" userId="969d33b1f8a2d158" providerId="LiveId" clId="{97DE2B81-FA6C-4633-AC45-36385C703F61}" dt="2019-11-02T15:37:21.277" v="3534"/>
        <pc:sldMkLst>
          <pc:docMk/>
          <pc:sldMk cId="2630418060" sldId="260"/>
        </pc:sldMkLst>
        <pc:spChg chg="add del">
          <ac:chgData name="Anna Williams" userId="969d33b1f8a2d158" providerId="LiveId" clId="{97DE2B81-FA6C-4633-AC45-36385C703F61}" dt="2019-11-02T15:37:21.277" v="3534"/>
          <ac:spMkLst>
            <pc:docMk/>
            <pc:sldMk cId="2630418060" sldId="260"/>
            <ac:spMk id="21" creationId="{44CC594A-A820-450F-B363-C19201FCFEC6}"/>
          </ac:spMkLst>
        </pc:spChg>
        <pc:spChg chg="add del">
          <ac:chgData name="Anna Williams" userId="969d33b1f8a2d158" providerId="LiveId" clId="{97DE2B81-FA6C-4633-AC45-36385C703F61}" dt="2019-11-02T15:37:21.277" v="3534"/>
          <ac:spMkLst>
            <pc:docMk/>
            <pc:sldMk cId="2630418060" sldId="260"/>
            <ac:spMk id="22" creationId="{59FAB3DA-E9ED-4574-ABCC-378BC0FF1BBC}"/>
          </ac:spMkLst>
        </pc:spChg>
        <pc:spChg chg="add del">
          <ac:chgData name="Anna Williams" userId="969d33b1f8a2d158" providerId="LiveId" clId="{97DE2B81-FA6C-4633-AC45-36385C703F61}" dt="2019-11-02T15:37:21.277" v="3534"/>
          <ac:spMkLst>
            <pc:docMk/>
            <pc:sldMk cId="2630418060" sldId="260"/>
            <ac:spMk id="23" creationId="{53B8D6B0-55D6-48DC-86D8-FD95D5F118AB}"/>
          </ac:spMkLst>
        </pc:spChg>
      </pc:sldChg>
      <pc:sldChg chg="addSp delSp add del setBg delDesignElem">
        <pc:chgData name="Anna Williams" userId="969d33b1f8a2d158" providerId="LiveId" clId="{97DE2B81-FA6C-4633-AC45-36385C703F61}" dt="2019-11-02T15:15:42.198" v="3125"/>
        <pc:sldMkLst>
          <pc:docMk/>
          <pc:sldMk cId="3747425075" sldId="260"/>
        </pc:sldMkLst>
        <pc:spChg chg="add del">
          <ac:chgData name="Anna Williams" userId="969d33b1f8a2d158" providerId="LiveId" clId="{97DE2B81-FA6C-4633-AC45-36385C703F61}" dt="2019-11-02T15:15:42.198" v="3125"/>
          <ac:spMkLst>
            <pc:docMk/>
            <pc:sldMk cId="3747425075" sldId="260"/>
            <ac:spMk id="21" creationId="{44CC594A-A820-450F-B363-C19201FCFEC6}"/>
          </ac:spMkLst>
        </pc:spChg>
        <pc:spChg chg="add del">
          <ac:chgData name="Anna Williams" userId="969d33b1f8a2d158" providerId="LiveId" clId="{97DE2B81-FA6C-4633-AC45-36385C703F61}" dt="2019-11-02T15:15:42.198" v="3125"/>
          <ac:spMkLst>
            <pc:docMk/>
            <pc:sldMk cId="3747425075" sldId="260"/>
            <ac:spMk id="22" creationId="{59FAB3DA-E9ED-4574-ABCC-378BC0FF1BBC}"/>
          </ac:spMkLst>
        </pc:spChg>
        <pc:spChg chg="add del">
          <ac:chgData name="Anna Williams" userId="969d33b1f8a2d158" providerId="LiveId" clId="{97DE2B81-FA6C-4633-AC45-36385C703F61}" dt="2019-11-02T15:15:42.198" v="3125"/>
          <ac:spMkLst>
            <pc:docMk/>
            <pc:sldMk cId="3747425075" sldId="260"/>
            <ac:spMk id="23" creationId="{53B8D6B0-55D6-48DC-86D8-FD95D5F118AB}"/>
          </ac:spMkLst>
        </pc:spChg>
      </pc:sldChg>
      <pc:sldChg chg="addSp delSp modSp add del ord">
        <pc:chgData name="Anna Williams" userId="969d33b1f8a2d158" providerId="LiveId" clId="{97DE2B81-FA6C-4633-AC45-36385C703F61}" dt="2019-11-03T02:59:45.136" v="3644" actId="20577"/>
        <pc:sldMkLst>
          <pc:docMk/>
          <pc:sldMk cId="4136277455" sldId="260"/>
        </pc:sldMkLst>
        <pc:spChg chg="mod">
          <ac:chgData name="Anna Williams" userId="969d33b1f8a2d158" providerId="LiveId" clId="{97DE2B81-FA6C-4633-AC45-36385C703F61}" dt="2019-11-03T02:59:45.136" v="3644" actId="20577"/>
          <ac:spMkLst>
            <pc:docMk/>
            <pc:sldMk cId="4136277455" sldId="260"/>
            <ac:spMk id="20" creationId="{FDF6C96A-F839-4196-902A-39FFA8F29FE4}"/>
          </ac:spMkLst>
        </pc:spChg>
        <pc:spChg chg="mod">
          <ac:chgData name="Anna Williams" userId="969d33b1f8a2d158" providerId="LiveId" clId="{97DE2B81-FA6C-4633-AC45-36385C703F61}" dt="2019-11-02T15:43:58.992" v="3605" actId="1036"/>
          <ac:spMkLst>
            <pc:docMk/>
            <pc:sldMk cId="4136277455" sldId="260"/>
            <ac:spMk id="24" creationId="{E8C9815D-515F-4DEF-A8D3-116088A682E8}"/>
          </ac:spMkLst>
        </pc:spChg>
        <pc:picChg chg="del">
          <ac:chgData name="Anna Williams" userId="969d33b1f8a2d158" providerId="LiveId" clId="{97DE2B81-FA6C-4633-AC45-36385C703F61}" dt="2019-11-02T15:14:07.913" v="3052" actId="478"/>
          <ac:picMkLst>
            <pc:docMk/>
            <pc:sldMk cId="4136277455" sldId="260"/>
            <ac:picMk id="4" creationId="{FEC89577-4173-4E3B-BCED-9CE964339540}"/>
          </ac:picMkLst>
        </pc:picChg>
        <pc:picChg chg="add mod">
          <ac:chgData name="Anna Williams" userId="969d33b1f8a2d158" providerId="LiveId" clId="{97DE2B81-FA6C-4633-AC45-36385C703F61}" dt="2019-11-02T15:17:57.661" v="3150" actId="1035"/>
          <ac:picMkLst>
            <pc:docMk/>
            <pc:sldMk cId="4136277455" sldId="260"/>
            <ac:picMk id="5" creationId="{D177B383-0DB2-4CB7-A1A8-A866E815BEA2}"/>
          </ac:picMkLst>
        </pc:picChg>
        <pc:picChg chg="add del mod">
          <ac:chgData name="Anna Williams" userId="969d33b1f8a2d158" providerId="LiveId" clId="{97DE2B81-FA6C-4633-AC45-36385C703F61}" dt="2019-11-02T15:17:48.661" v="3130" actId="478"/>
          <ac:picMkLst>
            <pc:docMk/>
            <pc:sldMk cId="4136277455" sldId="260"/>
            <ac:picMk id="10" creationId="{AC503CBF-632E-4C2E-AE47-4CA2CF155840}"/>
          </ac:picMkLst>
        </pc:picChg>
      </pc:sldChg>
      <pc:sldChg chg="add del">
        <pc:chgData name="Anna Williams" userId="969d33b1f8a2d158" providerId="LiveId" clId="{97DE2B81-FA6C-4633-AC45-36385C703F61}" dt="2019-11-02T15:36:01.970" v="3526" actId="2696"/>
        <pc:sldMkLst>
          <pc:docMk/>
          <pc:sldMk cId="1201046578" sldId="261"/>
        </pc:sldMkLst>
      </pc:sldChg>
      <pc:sldChg chg="addSp delSp add del setBg delDesignElem">
        <pc:chgData name="Anna Williams" userId="969d33b1f8a2d158" providerId="LiveId" clId="{97DE2B81-FA6C-4633-AC45-36385C703F61}" dt="2019-11-02T15:18:28.639" v="3159"/>
        <pc:sldMkLst>
          <pc:docMk/>
          <pc:sldMk cId="2172782892" sldId="262"/>
        </pc:sldMkLst>
        <pc:spChg chg="add del">
          <ac:chgData name="Anna Williams" userId="969d33b1f8a2d158" providerId="LiveId" clId="{97DE2B81-FA6C-4633-AC45-36385C703F61}" dt="2019-11-02T15:18:28.639" v="3159"/>
          <ac:spMkLst>
            <pc:docMk/>
            <pc:sldMk cId="2172782892" sldId="262"/>
            <ac:spMk id="21" creationId="{44CC594A-A820-450F-B363-C19201FCFEC6}"/>
          </ac:spMkLst>
        </pc:spChg>
        <pc:spChg chg="add del">
          <ac:chgData name="Anna Williams" userId="969d33b1f8a2d158" providerId="LiveId" clId="{97DE2B81-FA6C-4633-AC45-36385C703F61}" dt="2019-11-02T15:18:28.639" v="3159"/>
          <ac:spMkLst>
            <pc:docMk/>
            <pc:sldMk cId="2172782892" sldId="262"/>
            <ac:spMk id="22" creationId="{59FAB3DA-E9ED-4574-ABCC-378BC0FF1BBC}"/>
          </ac:spMkLst>
        </pc:spChg>
        <pc:spChg chg="add del">
          <ac:chgData name="Anna Williams" userId="969d33b1f8a2d158" providerId="LiveId" clId="{97DE2B81-FA6C-4633-AC45-36385C703F61}" dt="2019-11-02T15:18:28.639" v="3159"/>
          <ac:spMkLst>
            <pc:docMk/>
            <pc:sldMk cId="2172782892" sldId="262"/>
            <ac:spMk id="23" creationId="{53B8D6B0-55D6-48DC-86D8-FD95D5F118AB}"/>
          </ac:spMkLst>
        </pc:spChg>
      </pc:sldChg>
      <pc:sldChg chg="add del">
        <pc:chgData name="Anna Williams" userId="969d33b1f8a2d158" providerId="LiveId" clId="{97DE2B81-FA6C-4633-AC45-36385C703F61}" dt="2019-11-02T15:35:20.311" v="3525" actId="2696"/>
        <pc:sldMkLst>
          <pc:docMk/>
          <pc:sldMk cId="2330707280" sldId="262"/>
        </pc:sldMkLst>
      </pc:sldChg>
      <pc:sldChg chg="addSp modSp add del">
        <pc:chgData name="Anna Williams" userId="969d33b1f8a2d158" providerId="LiveId" clId="{97DE2B81-FA6C-4633-AC45-36385C703F61}" dt="2019-11-02T15:45:40.402" v="3615" actId="2696"/>
        <pc:sldMkLst>
          <pc:docMk/>
          <pc:sldMk cId="2647320869" sldId="263"/>
        </pc:sldMkLst>
        <pc:spChg chg="add mod">
          <ac:chgData name="Anna Williams" userId="969d33b1f8a2d158" providerId="LiveId" clId="{97DE2B81-FA6C-4633-AC45-36385C703F61}" dt="2019-11-02T15:43:14.546" v="3587" actId="1036"/>
          <ac:spMkLst>
            <pc:docMk/>
            <pc:sldMk cId="2647320869" sldId="263"/>
            <ac:spMk id="2" creationId="{43C66272-1C14-42B9-A703-88F0B81C2AC8}"/>
          </ac:spMkLst>
        </pc:spChg>
        <pc:picChg chg="add">
          <ac:chgData name="Anna Williams" userId="969d33b1f8a2d158" providerId="LiveId" clId="{97DE2B81-FA6C-4633-AC45-36385C703F61}" dt="2019-11-02T15:33:42.624" v="3504"/>
          <ac:picMkLst>
            <pc:docMk/>
            <pc:sldMk cId="2647320869" sldId="263"/>
            <ac:picMk id="3" creationId="{68428D90-57ED-4C99-9DF3-D772489AF09C}"/>
          </ac:picMkLst>
        </pc:picChg>
      </pc:sldChg>
      <pc:sldChg chg="add del">
        <pc:chgData name="Anna Williams" userId="969d33b1f8a2d158" providerId="LiveId" clId="{97DE2B81-FA6C-4633-AC45-36385C703F61}" dt="2019-11-02T15:45:46.356" v="3617"/>
        <pc:sldMkLst>
          <pc:docMk/>
          <pc:sldMk cId="2977963513" sldId="263"/>
        </pc:sldMkLst>
      </pc:sldChg>
      <pc:sldChg chg="modSp add">
        <pc:chgData name="Anna Williams" userId="969d33b1f8a2d158" providerId="LiveId" clId="{97DE2B81-FA6C-4633-AC45-36385C703F61}" dt="2019-11-03T09:16:26.669" v="22114" actId="20577"/>
        <pc:sldMkLst>
          <pc:docMk/>
          <pc:sldMk cId="3516170704" sldId="263"/>
        </pc:sldMkLst>
        <pc:spChg chg="mod">
          <ac:chgData name="Anna Williams" userId="969d33b1f8a2d158" providerId="LiveId" clId="{97DE2B81-FA6C-4633-AC45-36385C703F61}" dt="2019-11-03T09:16:26.669" v="22114" actId="20577"/>
          <ac:spMkLst>
            <pc:docMk/>
            <pc:sldMk cId="3516170704" sldId="263"/>
            <ac:spMk id="2" creationId="{43C66272-1C14-42B9-A703-88F0B81C2AC8}"/>
          </ac:spMkLst>
        </pc:spChg>
      </pc:sldChg>
      <pc:sldChg chg="add del">
        <pc:chgData name="Anna Williams" userId="969d33b1f8a2d158" providerId="LiveId" clId="{97DE2B81-FA6C-4633-AC45-36385C703F61}" dt="2019-11-02T15:38:29.922" v="3540" actId="2696"/>
        <pc:sldMkLst>
          <pc:docMk/>
          <pc:sldMk cId="3167006502" sldId="264"/>
        </pc:sldMkLst>
      </pc:sldChg>
      <pc:sldChg chg="addSp delSp modSp add">
        <pc:chgData name="Anna Williams" userId="969d33b1f8a2d158" providerId="LiveId" clId="{97DE2B81-FA6C-4633-AC45-36385C703F61}" dt="2019-11-03T03:47:00.538" v="4839"/>
        <pc:sldMkLst>
          <pc:docMk/>
          <pc:sldMk cId="3875969997" sldId="264"/>
        </pc:sldMkLst>
        <pc:spChg chg="add del mod">
          <ac:chgData name="Anna Williams" userId="969d33b1f8a2d158" providerId="LiveId" clId="{97DE2B81-FA6C-4633-AC45-36385C703F61}" dt="2019-11-03T03:42:02.130" v="4678" actId="1076"/>
          <ac:spMkLst>
            <pc:docMk/>
            <pc:sldMk cId="3875969997" sldId="264"/>
            <ac:spMk id="2" creationId="{E69BC10B-483F-47F6-8920-FD6D6D70C6AB}"/>
          </ac:spMkLst>
        </pc:spChg>
        <pc:spChg chg="add del">
          <ac:chgData name="Anna Williams" userId="969d33b1f8a2d158" providerId="LiveId" clId="{97DE2B81-FA6C-4633-AC45-36385C703F61}" dt="2019-11-03T03:19:58.908" v="3722"/>
          <ac:spMkLst>
            <pc:docMk/>
            <pc:sldMk cId="3875969997" sldId="264"/>
            <ac:spMk id="13" creationId="{F3BB9B4A-6FD2-42FC-B78B-ADFA853DF62C}"/>
          </ac:spMkLst>
        </pc:spChg>
        <pc:spChg chg="add del">
          <ac:chgData name="Anna Williams" userId="969d33b1f8a2d158" providerId="LiveId" clId="{97DE2B81-FA6C-4633-AC45-36385C703F61}" dt="2019-11-03T03:19:58.908" v="3722"/>
          <ac:spMkLst>
            <pc:docMk/>
            <pc:sldMk cId="3875969997" sldId="264"/>
            <ac:spMk id="14" creationId="{F90CBE18-1C64-4B04-9DBB-C7995A6DE54F}"/>
          </ac:spMkLst>
        </pc:spChg>
        <pc:spChg chg="add del">
          <ac:chgData name="Anna Williams" userId="969d33b1f8a2d158" providerId="LiveId" clId="{97DE2B81-FA6C-4633-AC45-36385C703F61}" dt="2019-11-03T03:19:58.908" v="3722"/>
          <ac:spMkLst>
            <pc:docMk/>
            <pc:sldMk cId="3875969997" sldId="264"/>
            <ac:spMk id="15" creationId="{4150976F-BED2-466B-A339-42D4640BD854}"/>
          </ac:spMkLst>
        </pc:spChg>
        <pc:spChg chg="add del mod">
          <ac:chgData name="Anna Williams" userId="969d33b1f8a2d158" providerId="LiveId" clId="{97DE2B81-FA6C-4633-AC45-36385C703F61}" dt="2019-11-03T03:28:53.554" v="4204" actId="478"/>
          <ac:spMkLst>
            <pc:docMk/>
            <pc:sldMk cId="3875969997" sldId="264"/>
            <ac:spMk id="22" creationId="{C584D653-0C1F-4E4B-B5D2-693BB7B3AC07}"/>
          </ac:spMkLst>
        </pc:spChg>
        <pc:spChg chg="add del mod">
          <ac:chgData name="Anna Williams" userId="969d33b1f8a2d158" providerId="LiveId" clId="{97DE2B81-FA6C-4633-AC45-36385C703F61}" dt="2019-11-03T03:29:08.502" v="4236" actId="478"/>
          <ac:spMkLst>
            <pc:docMk/>
            <pc:sldMk cId="3875969997" sldId="264"/>
            <ac:spMk id="23" creationId="{EF73DE51-7E07-4E7B-81E3-9F364D1E9C9A}"/>
          </ac:spMkLst>
        </pc:spChg>
        <pc:spChg chg="add mod">
          <ac:chgData name="Anna Williams" userId="969d33b1f8a2d158" providerId="LiveId" clId="{97DE2B81-FA6C-4633-AC45-36385C703F61}" dt="2019-11-03T03:44:31.818" v="4729" actId="164"/>
          <ac:spMkLst>
            <pc:docMk/>
            <pc:sldMk cId="3875969997" sldId="264"/>
            <ac:spMk id="24" creationId="{648EBB99-AAA4-4292-9B11-F2718E2FB1BB}"/>
          </ac:spMkLst>
        </pc:spChg>
        <pc:spChg chg="add mod">
          <ac:chgData name="Anna Williams" userId="969d33b1f8a2d158" providerId="LiveId" clId="{97DE2B81-FA6C-4633-AC45-36385C703F61}" dt="2019-11-03T03:44:31.818" v="4729" actId="164"/>
          <ac:spMkLst>
            <pc:docMk/>
            <pc:sldMk cId="3875969997" sldId="264"/>
            <ac:spMk id="25" creationId="{11A4FA86-829B-485D-B25A-977AF66F8EAA}"/>
          </ac:spMkLst>
        </pc:spChg>
        <pc:spChg chg="add mod">
          <ac:chgData name="Anna Williams" userId="969d33b1f8a2d158" providerId="LiveId" clId="{97DE2B81-FA6C-4633-AC45-36385C703F61}" dt="2019-11-03T03:44:31.818" v="4729" actId="164"/>
          <ac:spMkLst>
            <pc:docMk/>
            <pc:sldMk cId="3875969997" sldId="264"/>
            <ac:spMk id="26" creationId="{81026ACC-DA96-46EF-A5F2-75E414AC5D62}"/>
          </ac:spMkLst>
        </pc:spChg>
        <pc:grpChg chg="add del mod">
          <ac:chgData name="Anna Williams" userId="969d33b1f8a2d158" providerId="LiveId" clId="{97DE2B81-FA6C-4633-AC45-36385C703F61}" dt="2019-11-03T03:19:58.908" v="3722"/>
          <ac:grpSpMkLst>
            <pc:docMk/>
            <pc:sldMk cId="3875969997" sldId="264"/>
            <ac:grpSpMk id="4" creationId="{F259E017-7AF4-401A-8344-3014F73F2D53}"/>
          </ac:grpSpMkLst>
        </pc:grpChg>
        <pc:grpChg chg="mod">
          <ac:chgData name="Anna Williams" userId="969d33b1f8a2d158" providerId="LiveId" clId="{97DE2B81-FA6C-4633-AC45-36385C703F61}" dt="2019-11-03T03:19:58.908" v="3722"/>
          <ac:grpSpMkLst>
            <pc:docMk/>
            <pc:sldMk cId="3875969997" sldId="264"/>
            <ac:grpSpMk id="7" creationId="{A0E1C2EE-0729-4798-99D8-53E7EC8B8A4E}"/>
          </ac:grpSpMkLst>
        </pc:grpChg>
        <pc:grpChg chg="add mod">
          <ac:chgData name="Anna Williams" userId="969d33b1f8a2d158" providerId="LiveId" clId="{97DE2B81-FA6C-4633-AC45-36385C703F61}" dt="2019-11-03T03:44:31.818" v="4729" actId="164"/>
          <ac:grpSpMkLst>
            <pc:docMk/>
            <pc:sldMk cId="3875969997" sldId="264"/>
            <ac:grpSpMk id="17" creationId="{1606D97C-D612-4762-A9DA-C5FC2DED68C5}"/>
          </ac:grpSpMkLst>
        </pc:grpChg>
        <pc:grpChg chg="mod">
          <ac:chgData name="Anna Williams" userId="969d33b1f8a2d158" providerId="LiveId" clId="{97DE2B81-FA6C-4633-AC45-36385C703F61}" dt="2019-11-03T03:23:50.759" v="3723"/>
          <ac:grpSpMkLst>
            <pc:docMk/>
            <pc:sldMk cId="3875969997" sldId="264"/>
            <ac:grpSpMk id="19" creationId="{518FF1F2-3489-4D62-BF83-C55730B7096D}"/>
          </ac:grpSpMkLst>
        </pc:grpChg>
        <pc:grpChg chg="add mod">
          <ac:chgData name="Anna Williams" userId="969d33b1f8a2d158" providerId="LiveId" clId="{97DE2B81-FA6C-4633-AC45-36385C703F61}" dt="2019-11-03T03:45:09.314" v="4808" actId="1036"/>
          <ac:grpSpMkLst>
            <pc:docMk/>
            <pc:sldMk cId="3875969997" sldId="264"/>
            <ac:grpSpMk id="27" creationId="{78A1618E-8D56-425B-B9B5-89F42B1E3820}"/>
          </ac:grpSpMkLst>
        </pc:grpChg>
        <pc:graphicFrameChg chg="add del">
          <ac:chgData name="Anna Williams" userId="969d33b1f8a2d158" providerId="LiveId" clId="{97DE2B81-FA6C-4633-AC45-36385C703F61}" dt="2019-11-03T03:19:58.908" v="3722"/>
          <ac:graphicFrameMkLst>
            <pc:docMk/>
            <pc:sldMk cId="3875969997" sldId="264"/>
            <ac:graphicFrameMk id="3" creationId="{14407644-5185-404D-8CCE-6E45A5CDCA55}"/>
          </ac:graphicFrameMkLst>
        </pc:graphicFrameChg>
        <pc:graphicFrameChg chg="add mod modGraphic">
          <ac:chgData name="Anna Williams" userId="969d33b1f8a2d158" providerId="LiveId" clId="{97DE2B81-FA6C-4633-AC45-36385C703F61}" dt="2019-11-03T03:47:00.538" v="4839"/>
          <ac:graphicFrameMkLst>
            <pc:docMk/>
            <pc:sldMk cId="3875969997" sldId="264"/>
            <ac:graphicFrameMk id="16" creationId="{7D0C763A-7B85-4CF8-B5C1-593C540F5FD0}"/>
          </ac:graphicFrameMkLst>
        </pc:graphicFrameChg>
        <pc:picChg chg="mod">
          <ac:chgData name="Anna Williams" userId="969d33b1f8a2d158" providerId="LiveId" clId="{97DE2B81-FA6C-4633-AC45-36385C703F61}" dt="2019-11-03T03:45:17.359" v="4830" actId="1035"/>
          <ac:picMkLst>
            <pc:docMk/>
            <pc:sldMk cId="3875969997" sldId="264"/>
            <ac:picMk id="21" creationId="{E9D6224E-4718-4AFB-A520-8A9A92096F48}"/>
          </ac:picMkLst>
        </pc:picChg>
        <pc:cxnChg chg="mod">
          <ac:chgData name="Anna Williams" userId="969d33b1f8a2d158" providerId="LiveId" clId="{97DE2B81-FA6C-4633-AC45-36385C703F61}" dt="2019-11-03T03:42:00.610" v="4677" actId="1582"/>
          <ac:cxnSpMkLst>
            <pc:docMk/>
            <pc:sldMk cId="3875969997" sldId="264"/>
            <ac:cxnSpMk id="18" creationId="{D4D0E8DA-F774-4255-92C2-85D5CB8066E1}"/>
          </ac:cxnSpMkLst>
        </pc:cxnChg>
      </pc:sldChg>
      <pc:sldChg chg="addSp delSp modSp add mod setBg">
        <pc:chgData name="Anna Williams" userId="969d33b1f8a2d158" providerId="LiveId" clId="{97DE2B81-FA6C-4633-AC45-36385C703F61}" dt="2019-11-03T06:16:41.650" v="11898" actId="20577"/>
        <pc:sldMkLst>
          <pc:docMk/>
          <pc:sldMk cId="1519708785" sldId="265"/>
        </pc:sldMkLst>
        <pc:spChg chg="mod">
          <ac:chgData name="Anna Williams" userId="969d33b1f8a2d158" providerId="LiveId" clId="{97DE2B81-FA6C-4633-AC45-36385C703F61}" dt="2019-11-03T06:16:41.650" v="11898" actId="20577"/>
          <ac:spMkLst>
            <pc:docMk/>
            <pc:sldMk cId="1519708785" sldId="265"/>
            <ac:spMk id="2" creationId="{E69BC10B-483F-47F6-8920-FD6D6D70C6AB}"/>
          </ac:spMkLst>
        </pc:spChg>
        <pc:spChg chg="add del mod">
          <ac:chgData name="Anna Williams" userId="969d33b1f8a2d158" providerId="LiveId" clId="{97DE2B81-FA6C-4633-AC45-36385C703F61}" dt="2019-11-03T04:15:34.392" v="5384"/>
          <ac:spMkLst>
            <pc:docMk/>
            <pc:sldMk cId="1519708785" sldId="265"/>
            <ac:spMk id="3" creationId="{D10854EB-CAF5-4F98-893E-2624065E1EE9}"/>
          </ac:spMkLst>
        </pc:spChg>
        <pc:spChg chg="add mod">
          <ac:chgData name="Anna Williams" userId="969d33b1f8a2d158" providerId="LiveId" clId="{97DE2B81-FA6C-4633-AC45-36385C703F61}" dt="2019-11-03T04:42:27.485" v="7317" actId="164"/>
          <ac:spMkLst>
            <pc:docMk/>
            <pc:sldMk cId="1519708785" sldId="265"/>
            <ac:spMk id="4" creationId="{9625FA9B-5567-4743-9C11-CB24A2E8CB7B}"/>
          </ac:spMkLst>
        </pc:spChg>
        <pc:spChg chg="add mod">
          <ac:chgData name="Anna Williams" userId="969d33b1f8a2d158" providerId="LiveId" clId="{97DE2B81-FA6C-4633-AC45-36385C703F61}" dt="2019-11-03T04:34:39.469" v="6579" actId="164"/>
          <ac:spMkLst>
            <pc:docMk/>
            <pc:sldMk cId="1519708785" sldId="265"/>
            <ac:spMk id="5" creationId="{74F5B5A0-F4BC-4867-9BC3-35379C6CA420}"/>
          </ac:spMkLst>
        </pc:spChg>
        <pc:spChg chg="add del mod">
          <ac:chgData name="Anna Williams" userId="969d33b1f8a2d158" providerId="LiveId" clId="{97DE2B81-FA6C-4633-AC45-36385C703F61}" dt="2019-11-03T04:36:28.257" v="6637" actId="478"/>
          <ac:spMkLst>
            <pc:docMk/>
            <pc:sldMk cId="1519708785" sldId="265"/>
            <ac:spMk id="15" creationId="{3F5C8DEB-F71B-4C2F-82B9-C1D93E1A4806}"/>
          </ac:spMkLst>
        </pc:spChg>
        <pc:spChg chg="add mod">
          <ac:chgData name="Anna Williams" userId="969d33b1f8a2d158" providerId="LiveId" clId="{97DE2B81-FA6C-4633-AC45-36385C703F61}" dt="2019-11-03T04:38:20.756" v="6824" actId="1037"/>
          <ac:spMkLst>
            <pc:docMk/>
            <pc:sldMk cId="1519708785" sldId="265"/>
            <ac:spMk id="22" creationId="{41293CCE-645F-45EE-ABFC-119981193AEC}"/>
          </ac:spMkLst>
        </pc:spChg>
        <pc:spChg chg="add mod">
          <ac:chgData name="Anna Williams" userId="969d33b1f8a2d158" providerId="LiveId" clId="{97DE2B81-FA6C-4633-AC45-36385C703F61}" dt="2019-11-03T04:41:24.529" v="7067" actId="1036"/>
          <ac:spMkLst>
            <pc:docMk/>
            <pc:sldMk cId="1519708785" sldId="265"/>
            <ac:spMk id="28" creationId="{460BFB3E-CF9F-405C-80DE-34FC005258FE}"/>
          </ac:spMkLst>
        </pc:spChg>
        <pc:spChg chg="add del mod">
          <ac:chgData name="Anna Williams" userId="969d33b1f8a2d158" providerId="LiveId" clId="{97DE2B81-FA6C-4633-AC45-36385C703F61}" dt="2019-11-03T04:43:00.906" v="7319" actId="478"/>
          <ac:spMkLst>
            <pc:docMk/>
            <pc:sldMk cId="1519708785" sldId="265"/>
            <ac:spMk id="30" creationId="{2934FCC6-FBDD-4670-89AC-118266BC6BBD}"/>
          </ac:spMkLst>
        </pc:spChg>
        <pc:spChg chg="add mod">
          <ac:chgData name="Anna Williams" userId="969d33b1f8a2d158" providerId="LiveId" clId="{97DE2B81-FA6C-4633-AC45-36385C703F61}" dt="2019-11-03T04:43:58.448" v="7375" actId="113"/>
          <ac:spMkLst>
            <pc:docMk/>
            <pc:sldMk cId="1519708785" sldId="265"/>
            <ac:spMk id="32" creationId="{33890C7C-600F-47D3-B12D-E041A02019B4}"/>
          </ac:spMkLst>
        </pc:spChg>
        <pc:grpChg chg="add mod">
          <ac:chgData name="Anna Williams" userId="969d33b1f8a2d158" providerId="LiveId" clId="{97DE2B81-FA6C-4633-AC45-36385C703F61}" dt="2019-11-03T04:42:27.485" v="7317" actId="164"/>
          <ac:grpSpMkLst>
            <pc:docMk/>
            <pc:sldMk cId="1519708785" sldId="265"/>
            <ac:grpSpMk id="14" creationId="{664BFE18-1E9B-41E2-8CED-D0756E323AFC}"/>
          </ac:grpSpMkLst>
        </pc:grpChg>
        <pc:grpChg chg="add mod">
          <ac:chgData name="Anna Williams" userId="969d33b1f8a2d158" providerId="LiveId" clId="{97DE2B81-FA6C-4633-AC45-36385C703F61}" dt="2019-11-03T04:42:27.485" v="7317" actId="164"/>
          <ac:grpSpMkLst>
            <pc:docMk/>
            <pc:sldMk cId="1519708785" sldId="265"/>
            <ac:grpSpMk id="23" creationId="{87C9700A-2C63-419D-84FA-C7F03A69411B}"/>
          </ac:grpSpMkLst>
        </pc:grpChg>
        <pc:grpChg chg="del">
          <ac:chgData name="Anna Williams" userId="969d33b1f8a2d158" providerId="LiveId" clId="{97DE2B81-FA6C-4633-AC45-36385C703F61}" dt="2019-11-03T04:01:52.790" v="5344" actId="478"/>
          <ac:grpSpMkLst>
            <pc:docMk/>
            <pc:sldMk cId="1519708785" sldId="265"/>
            <ac:grpSpMk id="27" creationId="{78A1618E-8D56-425B-B9B5-89F42B1E3820}"/>
          </ac:grpSpMkLst>
        </pc:grpChg>
        <pc:graphicFrameChg chg="add mod">
          <ac:chgData name="Anna Williams" userId="969d33b1f8a2d158" providerId="LiveId" clId="{97DE2B81-FA6C-4633-AC45-36385C703F61}" dt="2019-11-03T04:34:09.902" v="6544" actId="1076"/>
          <ac:graphicFrameMkLst>
            <pc:docMk/>
            <pc:sldMk cId="1519708785" sldId="265"/>
            <ac:graphicFrameMk id="13" creationId="{81604880-4A7B-4B61-8A62-4328E653A4E7}"/>
          </ac:graphicFrameMkLst>
        </pc:graphicFrameChg>
        <pc:graphicFrameChg chg="del">
          <ac:chgData name="Anna Williams" userId="969d33b1f8a2d158" providerId="LiveId" clId="{97DE2B81-FA6C-4633-AC45-36385C703F61}" dt="2019-11-03T04:01:49.084" v="5343" actId="478"/>
          <ac:graphicFrameMkLst>
            <pc:docMk/>
            <pc:sldMk cId="1519708785" sldId="265"/>
            <ac:graphicFrameMk id="16" creationId="{7D0C763A-7B85-4CF8-B5C1-593C540F5FD0}"/>
          </ac:graphicFrameMkLst>
        </pc:graphicFrameChg>
        <pc:cxnChg chg="add mod">
          <ac:chgData name="Anna Williams" userId="969d33b1f8a2d158" providerId="LiveId" clId="{97DE2B81-FA6C-4633-AC45-36385C703F61}" dt="2019-11-03T04:42:27.485" v="7317" actId="164"/>
          <ac:cxnSpMkLst>
            <pc:docMk/>
            <pc:sldMk cId="1519708785" sldId="265"/>
            <ac:cxnSpMk id="7" creationId="{16DDB6D0-3BAB-43C9-A1BF-222DFB23F338}"/>
          </ac:cxnSpMkLst>
        </pc:cxnChg>
        <pc:cxnChg chg="add mod">
          <ac:chgData name="Anna Williams" userId="969d33b1f8a2d158" providerId="LiveId" clId="{97DE2B81-FA6C-4633-AC45-36385C703F61}" dt="2019-11-03T04:42:11.507" v="7315" actId="1036"/>
          <ac:cxnSpMkLst>
            <pc:docMk/>
            <pc:sldMk cId="1519708785" sldId="265"/>
            <ac:cxnSpMk id="29" creationId="{DC30FAB5-A5CD-490F-B850-BF2DBDA57AE0}"/>
          </ac:cxnSpMkLst>
        </pc:cxnChg>
        <pc:cxnChg chg="add mod">
          <ac:chgData name="Anna Williams" userId="969d33b1f8a2d158" providerId="LiveId" clId="{97DE2B81-FA6C-4633-AC45-36385C703F61}" dt="2019-11-03T04:42:27.485" v="7317" actId="164"/>
          <ac:cxnSpMkLst>
            <pc:docMk/>
            <pc:sldMk cId="1519708785" sldId="265"/>
            <ac:cxnSpMk id="31" creationId="{6D965D89-4829-4A08-9384-FD6A6FB95D83}"/>
          </ac:cxnSpMkLst>
        </pc:cxnChg>
      </pc:sldChg>
      <pc:sldChg chg="addSp delSp modSp add">
        <pc:chgData name="Anna Williams" userId="969d33b1f8a2d158" providerId="LiveId" clId="{97DE2B81-FA6C-4633-AC45-36385C703F61}" dt="2019-11-03T07:30:07.929" v="15652" actId="20577"/>
        <pc:sldMkLst>
          <pc:docMk/>
          <pc:sldMk cId="1181165031" sldId="266"/>
        </pc:sldMkLst>
        <pc:spChg chg="mod">
          <ac:chgData name="Anna Williams" userId="969d33b1f8a2d158" providerId="LiveId" clId="{97DE2B81-FA6C-4633-AC45-36385C703F61}" dt="2019-11-03T07:30:07.929" v="15652" actId="20577"/>
          <ac:spMkLst>
            <pc:docMk/>
            <pc:sldMk cId="1181165031" sldId="266"/>
            <ac:spMk id="20" creationId="{FDF6C96A-F839-4196-902A-39FFA8F29FE4}"/>
          </ac:spMkLst>
        </pc:spChg>
        <pc:spChg chg="mod">
          <ac:chgData name="Anna Williams" userId="969d33b1f8a2d158" providerId="LiveId" clId="{97DE2B81-FA6C-4633-AC45-36385C703F61}" dt="2019-11-03T03:59:52.034" v="5342" actId="1036"/>
          <ac:spMkLst>
            <pc:docMk/>
            <pc:sldMk cId="1181165031" sldId="266"/>
            <ac:spMk id="24" creationId="{E8C9815D-515F-4DEF-A8D3-116088A682E8}"/>
          </ac:spMkLst>
        </pc:spChg>
        <pc:picChg chg="add mod">
          <ac:chgData name="Anna Williams" userId="969d33b1f8a2d158" providerId="LiveId" clId="{97DE2B81-FA6C-4633-AC45-36385C703F61}" dt="2019-11-03T03:51:35.043" v="4941" actId="1076"/>
          <ac:picMkLst>
            <pc:docMk/>
            <pc:sldMk cId="1181165031" sldId="266"/>
            <ac:picMk id="4" creationId="{BC6B39D2-7905-4962-B49A-213BEAD3DC48}"/>
          </ac:picMkLst>
        </pc:picChg>
        <pc:picChg chg="del">
          <ac:chgData name="Anna Williams" userId="969d33b1f8a2d158" providerId="LiveId" clId="{97DE2B81-FA6C-4633-AC45-36385C703F61}" dt="2019-11-03T03:51:26.727" v="4936" actId="478"/>
          <ac:picMkLst>
            <pc:docMk/>
            <pc:sldMk cId="1181165031" sldId="266"/>
            <ac:picMk id="5" creationId="{D177B383-0DB2-4CB7-A1A8-A866E815BEA2}"/>
          </ac:picMkLst>
        </pc:picChg>
      </pc:sldChg>
      <pc:sldChg chg="add del">
        <pc:chgData name="Anna Williams" userId="969d33b1f8a2d158" providerId="LiveId" clId="{97DE2B81-FA6C-4633-AC45-36385C703F61}" dt="2019-11-03T04:44:55.543" v="7377"/>
        <pc:sldMkLst>
          <pc:docMk/>
          <pc:sldMk cId="1603624981" sldId="267"/>
        </pc:sldMkLst>
      </pc:sldChg>
      <pc:sldChg chg="addSp delSp modSp add">
        <pc:chgData name="Anna Williams" userId="969d33b1f8a2d158" providerId="LiveId" clId="{97DE2B81-FA6C-4633-AC45-36385C703F61}" dt="2019-11-03T06:16:53.691" v="11912" actId="20577"/>
        <pc:sldMkLst>
          <pc:docMk/>
          <pc:sldMk cId="3443790452" sldId="267"/>
        </pc:sldMkLst>
        <pc:spChg chg="mod">
          <ac:chgData name="Anna Williams" userId="969d33b1f8a2d158" providerId="LiveId" clId="{97DE2B81-FA6C-4633-AC45-36385C703F61}" dt="2019-11-03T06:16:53.691" v="11912" actId="20577"/>
          <ac:spMkLst>
            <pc:docMk/>
            <pc:sldMk cId="3443790452" sldId="267"/>
            <ac:spMk id="2" creationId="{E69BC10B-483F-47F6-8920-FD6D6D70C6AB}"/>
          </ac:spMkLst>
        </pc:spChg>
        <pc:spChg chg="add del mod">
          <ac:chgData name="Anna Williams" userId="969d33b1f8a2d158" providerId="LiveId" clId="{97DE2B81-FA6C-4633-AC45-36385C703F61}" dt="2019-11-03T04:58:27.897" v="8082"/>
          <ac:spMkLst>
            <pc:docMk/>
            <pc:sldMk cId="3443790452" sldId="267"/>
            <ac:spMk id="19" creationId="{0F1AA1C8-0BC7-4CE6-B4E2-6815480C5EEF}"/>
          </ac:spMkLst>
        </pc:spChg>
        <pc:spChg chg="add mod">
          <ac:chgData name="Anna Williams" userId="969d33b1f8a2d158" providerId="LiveId" clId="{97DE2B81-FA6C-4633-AC45-36385C703F61}" dt="2019-11-03T05:19:14.691" v="8770" actId="14100"/>
          <ac:spMkLst>
            <pc:docMk/>
            <pc:sldMk cId="3443790452" sldId="267"/>
            <ac:spMk id="20" creationId="{5C501F10-BB59-421D-BD89-F56B45F5C9D4}"/>
          </ac:spMkLst>
        </pc:spChg>
        <pc:spChg chg="add mod">
          <ac:chgData name="Anna Williams" userId="969d33b1f8a2d158" providerId="LiveId" clId="{97DE2B81-FA6C-4633-AC45-36385C703F61}" dt="2019-11-03T05:19:38.825" v="8788" actId="20577"/>
          <ac:spMkLst>
            <pc:docMk/>
            <pc:sldMk cId="3443790452" sldId="267"/>
            <ac:spMk id="27" creationId="{B6361152-A8E5-4FF0-9A3F-86515FB6558B}"/>
          </ac:spMkLst>
        </pc:spChg>
        <pc:spChg chg="del">
          <ac:chgData name="Anna Williams" userId="969d33b1f8a2d158" providerId="LiveId" clId="{97DE2B81-FA6C-4633-AC45-36385C703F61}" dt="2019-11-03T04:45:21.158" v="7380" actId="478"/>
          <ac:spMkLst>
            <pc:docMk/>
            <pc:sldMk cId="3443790452" sldId="267"/>
            <ac:spMk id="28" creationId="{460BFB3E-CF9F-405C-80DE-34FC005258FE}"/>
          </ac:spMkLst>
        </pc:spChg>
        <pc:spChg chg="add mod">
          <ac:chgData name="Anna Williams" userId="969d33b1f8a2d158" providerId="LiveId" clId="{97DE2B81-FA6C-4633-AC45-36385C703F61}" dt="2019-11-03T05:19:47.651" v="8790" actId="20577"/>
          <ac:spMkLst>
            <pc:docMk/>
            <pc:sldMk cId="3443790452" sldId="267"/>
            <ac:spMk id="30" creationId="{7590B71D-355B-40D8-B95A-553581E138FD}"/>
          </ac:spMkLst>
        </pc:spChg>
        <pc:spChg chg="mod">
          <ac:chgData name="Anna Williams" userId="969d33b1f8a2d158" providerId="LiveId" clId="{97DE2B81-FA6C-4633-AC45-36385C703F61}" dt="2019-11-03T05:28:21.548" v="9326" actId="1035"/>
          <ac:spMkLst>
            <pc:docMk/>
            <pc:sldMk cId="3443790452" sldId="267"/>
            <ac:spMk id="32" creationId="{33890C7C-600F-47D3-B12D-E041A02019B4}"/>
          </ac:spMkLst>
        </pc:spChg>
        <pc:spChg chg="add mod">
          <ac:chgData name="Anna Williams" userId="969d33b1f8a2d158" providerId="LiveId" clId="{97DE2B81-FA6C-4633-AC45-36385C703F61}" dt="2019-11-03T05:28:09.115" v="9312" actId="948"/>
          <ac:spMkLst>
            <pc:docMk/>
            <pc:sldMk cId="3443790452" sldId="267"/>
            <ac:spMk id="33" creationId="{7574EB88-C1DE-469C-AAB4-8E92C88F67FA}"/>
          </ac:spMkLst>
        </pc:spChg>
        <pc:spChg chg="add mod">
          <ac:chgData name="Anna Williams" userId="969d33b1f8a2d158" providerId="LiveId" clId="{97DE2B81-FA6C-4633-AC45-36385C703F61}" dt="2019-11-03T05:27:59.072" v="9311" actId="1036"/>
          <ac:spMkLst>
            <pc:docMk/>
            <pc:sldMk cId="3443790452" sldId="267"/>
            <ac:spMk id="34" creationId="{875CFD2E-05EB-45CF-A0A1-232FDA13AFA2}"/>
          </ac:spMkLst>
        </pc:spChg>
        <pc:grpChg chg="add mod">
          <ac:chgData name="Anna Williams" userId="969d33b1f8a2d158" providerId="LiveId" clId="{97DE2B81-FA6C-4633-AC45-36385C703F61}" dt="2019-11-03T05:00:30.956" v="8218" actId="164"/>
          <ac:grpSpMkLst>
            <pc:docMk/>
            <pc:sldMk cId="3443790452" sldId="267"/>
            <ac:grpSpMk id="18" creationId="{483EFD3C-CB9C-4270-A92D-AF04CBB645AD}"/>
          </ac:grpSpMkLst>
        </pc:grpChg>
        <pc:grpChg chg="add mod">
          <ac:chgData name="Anna Williams" userId="969d33b1f8a2d158" providerId="LiveId" clId="{97DE2B81-FA6C-4633-AC45-36385C703F61}" dt="2019-11-03T05:23:23.903" v="8959" actId="1035"/>
          <ac:grpSpMkLst>
            <pc:docMk/>
            <pc:sldMk cId="3443790452" sldId="267"/>
            <ac:grpSpMk id="21" creationId="{E75BFBB1-8278-41D2-A86B-A2CDF2F04A6A}"/>
          </ac:grpSpMkLst>
        </pc:grpChg>
        <pc:grpChg chg="del">
          <ac:chgData name="Anna Williams" userId="969d33b1f8a2d158" providerId="LiveId" clId="{97DE2B81-FA6C-4633-AC45-36385C703F61}" dt="2019-11-03T04:45:18.440" v="7379" actId="478"/>
          <ac:grpSpMkLst>
            <pc:docMk/>
            <pc:sldMk cId="3443790452" sldId="267"/>
            <ac:grpSpMk id="23" creationId="{87C9700A-2C63-419D-84FA-C7F03A69411B}"/>
          </ac:grpSpMkLst>
        </pc:grpChg>
        <pc:graphicFrameChg chg="del">
          <ac:chgData name="Anna Williams" userId="969d33b1f8a2d158" providerId="LiveId" clId="{97DE2B81-FA6C-4633-AC45-36385C703F61}" dt="2019-11-03T04:45:27.231" v="7382" actId="478"/>
          <ac:graphicFrameMkLst>
            <pc:docMk/>
            <pc:sldMk cId="3443790452" sldId="267"/>
            <ac:graphicFrameMk id="13" creationId="{81604880-4A7B-4B61-8A62-4328E653A4E7}"/>
          </ac:graphicFrameMkLst>
        </pc:graphicFrameChg>
        <pc:picChg chg="add mod">
          <ac:chgData name="Anna Williams" userId="969d33b1f8a2d158" providerId="LiveId" clId="{97DE2B81-FA6C-4633-AC45-36385C703F61}" dt="2019-11-03T05:00:30.956" v="8218" actId="164"/>
          <ac:picMkLst>
            <pc:docMk/>
            <pc:sldMk cId="3443790452" sldId="267"/>
            <ac:picMk id="6" creationId="{818CF727-080A-4243-94E8-5BA58631F56F}"/>
          </ac:picMkLst>
        </pc:picChg>
        <pc:picChg chg="add del mod">
          <ac:chgData name="Anna Williams" userId="969d33b1f8a2d158" providerId="LiveId" clId="{97DE2B81-FA6C-4633-AC45-36385C703F61}" dt="2019-11-03T04:52:27.899" v="7391" actId="478"/>
          <ac:picMkLst>
            <pc:docMk/>
            <pc:sldMk cId="3443790452" sldId="267"/>
            <ac:picMk id="9" creationId="{59529CCF-4187-4041-ABE9-345FE5369DC4}"/>
          </ac:picMkLst>
        </pc:picChg>
        <pc:picChg chg="add del mod modCrop">
          <ac:chgData name="Anna Williams" userId="969d33b1f8a2d158" providerId="LiveId" clId="{97DE2B81-FA6C-4633-AC45-36385C703F61}" dt="2019-11-03T05:41:14.490" v="10205" actId="478"/>
          <ac:picMkLst>
            <pc:docMk/>
            <pc:sldMk cId="3443790452" sldId="267"/>
            <ac:picMk id="11" creationId="{25BBA9DF-5D5E-4B70-8500-4A1937AAF358}"/>
          </ac:picMkLst>
        </pc:picChg>
        <pc:picChg chg="add mod modCrop">
          <ac:chgData name="Anna Williams" userId="969d33b1f8a2d158" providerId="LiveId" clId="{97DE2B81-FA6C-4633-AC45-36385C703F61}" dt="2019-11-03T04:56:10.978" v="7453" actId="164"/>
          <ac:picMkLst>
            <pc:docMk/>
            <pc:sldMk cId="3443790452" sldId="267"/>
            <ac:picMk id="15" creationId="{5A6CA240-CB4F-4BA3-8331-ED687D865D69}"/>
          </ac:picMkLst>
        </pc:picChg>
        <pc:picChg chg="add mod modCrop">
          <ac:chgData name="Anna Williams" userId="969d33b1f8a2d158" providerId="LiveId" clId="{97DE2B81-FA6C-4633-AC45-36385C703F61}" dt="2019-11-03T04:56:10.978" v="7453" actId="164"/>
          <ac:picMkLst>
            <pc:docMk/>
            <pc:sldMk cId="3443790452" sldId="267"/>
            <ac:picMk id="17" creationId="{4F72C4AC-569E-40E5-92CA-FD6394331EA3}"/>
          </ac:picMkLst>
        </pc:picChg>
        <pc:picChg chg="add mod">
          <ac:chgData name="Anna Williams" userId="969d33b1f8a2d158" providerId="LiveId" clId="{97DE2B81-FA6C-4633-AC45-36385C703F61}" dt="2019-11-03T05:41:36.358" v="10279" actId="1036"/>
          <ac:picMkLst>
            <pc:docMk/>
            <pc:sldMk cId="3443790452" sldId="267"/>
            <ac:picMk id="25" creationId="{CC89501E-F666-4B3A-A970-0B7D5C83A179}"/>
          </ac:picMkLst>
        </pc:picChg>
        <pc:cxnChg chg="del">
          <ac:chgData name="Anna Williams" userId="969d33b1f8a2d158" providerId="LiveId" clId="{97DE2B81-FA6C-4633-AC45-36385C703F61}" dt="2019-11-03T04:45:23.154" v="7381" actId="478"/>
          <ac:cxnSpMkLst>
            <pc:docMk/>
            <pc:sldMk cId="3443790452" sldId="267"/>
            <ac:cxnSpMk id="29" creationId="{DC30FAB5-A5CD-490F-B850-BF2DBDA57AE0}"/>
          </ac:cxnSpMkLst>
        </pc:cxnChg>
      </pc:sldChg>
      <pc:sldChg chg="addSp delSp modSp add">
        <pc:chgData name="Anna Williams" userId="969d33b1f8a2d158" providerId="LiveId" clId="{97DE2B81-FA6C-4633-AC45-36385C703F61}" dt="2019-11-03T07:38:21.492" v="16354" actId="1038"/>
        <pc:sldMkLst>
          <pc:docMk/>
          <pc:sldMk cId="2418927936" sldId="268"/>
        </pc:sldMkLst>
        <pc:spChg chg="mod">
          <ac:chgData name="Anna Williams" userId="969d33b1f8a2d158" providerId="LiveId" clId="{97DE2B81-FA6C-4633-AC45-36385C703F61}" dt="2019-11-03T06:17:03.581" v="11934" actId="20577"/>
          <ac:spMkLst>
            <pc:docMk/>
            <pc:sldMk cId="2418927936" sldId="268"/>
            <ac:spMk id="2" creationId="{E69BC10B-483F-47F6-8920-FD6D6D70C6AB}"/>
          </ac:spMkLst>
        </pc:spChg>
        <pc:spChg chg="add mod">
          <ac:chgData name="Anna Williams" userId="969d33b1f8a2d158" providerId="LiveId" clId="{97DE2B81-FA6C-4633-AC45-36385C703F61}" dt="2019-11-03T07:36:45.426" v="16170" actId="1037"/>
          <ac:spMkLst>
            <pc:docMk/>
            <pc:sldMk cId="2418927936" sldId="268"/>
            <ac:spMk id="3" creationId="{E183BBD3-7498-46A4-8EB9-74845B6CF1D9}"/>
          </ac:spMkLst>
        </pc:spChg>
        <pc:spChg chg="add mod">
          <ac:chgData name="Anna Williams" userId="969d33b1f8a2d158" providerId="LiveId" clId="{97DE2B81-FA6C-4633-AC45-36385C703F61}" dt="2019-11-03T07:38:21.492" v="16354" actId="1038"/>
          <ac:spMkLst>
            <pc:docMk/>
            <pc:sldMk cId="2418927936" sldId="268"/>
            <ac:spMk id="19" creationId="{A0694A55-39C5-4B6D-9956-46CC50A5D788}"/>
          </ac:spMkLst>
        </pc:spChg>
        <pc:spChg chg="del">
          <ac:chgData name="Anna Williams" userId="969d33b1f8a2d158" providerId="LiveId" clId="{97DE2B81-FA6C-4633-AC45-36385C703F61}" dt="2019-11-03T05:31:45.530" v="9472" actId="478"/>
          <ac:spMkLst>
            <pc:docMk/>
            <pc:sldMk cId="2418927936" sldId="268"/>
            <ac:spMk id="32" creationId="{33890C7C-600F-47D3-B12D-E041A02019B4}"/>
          </ac:spMkLst>
        </pc:spChg>
        <pc:spChg chg="mod">
          <ac:chgData name="Anna Williams" userId="969d33b1f8a2d158" providerId="LiveId" clId="{97DE2B81-FA6C-4633-AC45-36385C703F61}" dt="2019-11-03T07:33:34.289" v="15795" actId="1036"/>
          <ac:spMkLst>
            <pc:docMk/>
            <pc:sldMk cId="2418927936" sldId="268"/>
            <ac:spMk id="33" creationId="{7574EB88-C1DE-469C-AAB4-8E92C88F67FA}"/>
          </ac:spMkLst>
        </pc:spChg>
        <pc:spChg chg="del">
          <ac:chgData name="Anna Williams" userId="969d33b1f8a2d158" providerId="LiveId" clId="{97DE2B81-FA6C-4633-AC45-36385C703F61}" dt="2019-11-03T05:31:59.840" v="9473" actId="478"/>
          <ac:spMkLst>
            <pc:docMk/>
            <pc:sldMk cId="2418927936" sldId="268"/>
            <ac:spMk id="34" creationId="{875CFD2E-05EB-45CF-A0A1-232FDA13AFA2}"/>
          </ac:spMkLst>
        </pc:spChg>
        <pc:grpChg chg="del">
          <ac:chgData name="Anna Williams" userId="969d33b1f8a2d158" providerId="LiveId" clId="{97DE2B81-FA6C-4633-AC45-36385C703F61}" dt="2019-11-03T05:31:24.450" v="9375" actId="478"/>
          <ac:grpSpMkLst>
            <pc:docMk/>
            <pc:sldMk cId="2418927936" sldId="268"/>
            <ac:grpSpMk id="21" creationId="{E75BFBB1-8278-41D2-A86B-A2CDF2F04A6A}"/>
          </ac:grpSpMkLst>
        </pc:grpChg>
        <pc:picChg chg="add mod">
          <ac:chgData name="Anna Williams" userId="969d33b1f8a2d158" providerId="LiveId" clId="{97DE2B81-FA6C-4633-AC45-36385C703F61}" dt="2019-11-03T07:36:18.601" v="16128" actId="1038"/>
          <ac:picMkLst>
            <pc:docMk/>
            <pc:sldMk cId="2418927936" sldId="268"/>
            <ac:picMk id="5" creationId="{F23535FA-8049-4C5C-AEFA-8849206A5BC5}"/>
          </ac:picMkLst>
        </pc:picChg>
        <pc:picChg chg="add del mod">
          <ac:chgData name="Anna Williams" userId="969d33b1f8a2d158" providerId="LiveId" clId="{97DE2B81-FA6C-4633-AC45-36385C703F61}" dt="2019-11-03T05:42:43.443" v="10284" actId="478"/>
          <ac:picMkLst>
            <pc:docMk/>
            <pc:sldMk cId="2418927936" sldId="268"/>
            <ac:picMk id="16" creationId="{DB4B3FC8-E1C3-498A-B7D2-BC128F2EE082}"/>
          </ac:picMkLst>
        </pc:picChg>
      </pc:sldChg>
      <pc:sldChg chg="addSp delSp modSp add del">
        <pc:chgData name="Anna Williams" userId="969d33b1f8a2d158" providerId="LiveId" clId="{97DE2B81-FA6C-4633-AC45-36385C703F61}" dt="2019-11-03T05:31:02.076" v="9372" actId="2696"/>
        <pc:sldMkLst>
          <pc:docMk/>
          <pc:sldMk cId="2930279326" sldId="268"/>
        </pc:sldMkLst>
        <pc:spChg chg="add del mod">
          <ac:chgData name="Anna Williams" userId="969d33b1f8a2d158" providerId="LiveId" clId="{97DE2B81-FA6C-4633-AC45-36385C703F61}" dt="2019-11-03T05:31:01.572" v="9371"/>
          <ac:spMkLst>
            <pc:docMk/>
            <pc:sldMk cId="2930279326" sldId="268"/>
            <ac:spMk id="2" creationId="{FEB2F41E-C33C-476F-A7F2-E86688023B7C}"/>
          </ac:spMkLst>
        </pc:spChg>
        <pc:spChg chg="add mod">
          <ac:chgData name="Anna Williams" userId="969d33b1f8a2d158" providerId="LiveId" clId="{97DE2B81-FA6C-4633-AC45-36385C703F61}" dt="2019-11-03T05:31:00.163" v="9369" actId="6549"/>
          <ac:spMkLst>
            <pc:docMk/>
            <pc:sldMk cId="2930279326" sldId="268"/>
            <ac:spMk id="3" creationId="{60C62277-033D-4F88-905E-F2303EF3CDAB}"/>
          </ac:spMkLst>
        </pc:spChg>
      </pc:sldChg>
      <pc:sldChg chg="addSp delSp modSp add">
        <pc:chgData name="Anna Williams" userId="969d33b1f8a2d158" providerId="LiveId" clId="{97DE2B81-FA6C-4633-AC45-36385C703F61}" dt="2019-11-03T09:24:36.992" v="22175" actId="113"/>
        <pc:sldMkLst>
          <pc:docMk/>
          <pc:sldMk cId="3535833485" sldId="269"/>
        </pc:sldMkLst>
        <pc:spChg chg="mod">
          <ac:chgData name="Anna Williams" userId="969d33b1f8a2d158" providerId="LiveId" clId="{97DE2B81-FA6C-4633-AC45-36385C703F61}" dt="2019-11-03T09:23:42.476" v="22163" actId="255"/>
          <ac:spMkLst>
            <pc:docMk/>
            <pc:sldMk cId="3535833485" sldId="269"/>
            <ac:spMk id="2" creationId="{E69BC10B-483F-47F6-8920-FD6D6D70C6AB}"/>
          </ac:spMkLst>
        </pc:spChg>
        <pc:spChg chg="mod">
          <ac:chgData name="Anna Williams" userId="969d33b1f8a2d158" providerId="LiveId" clId="{97DE2B81-FA6C-4633-AC45-36385C703F61}" dt="2019-11-03T09:23:24.211" v="22162" actId="1038"/>
          <ac:spMkLst>
            <pc:docMk/>
            <pc:sldMk cId="3535833485" sldId="269"/>
            <ac:spMk id="3" creationId="{E183BBD3-7498-46A4-8EB9-74845B6CF1D9}"/>
          </ac:spMkLst>
        </pc:spChg>
        <pc:spChg chg="add mod">
          <ac:chgData name="Anna Williams" userId="969d33b1f8a2d158" providerId="LiveId" clId="{97DE2B81-FA6C-4633-AC45-36385C703F61}" dt="2019-11-03T06:12:33.905" v="11882" actId="1036"/>
          <ac:spMkLst>
            <pc:docMk/>
            <pc:sldMk cId="3535833485" sldId="269"/>
            <ac:spMk id="4" creationId="{61CA0329-E018-4126-8A3D-8D324AE56F79}"/>
          </ac:spMkLst>
        </pc:spChg>
        <pc:spChg chg="add mod">
          <ac:chgData name="Anna Williams" userId="969d33b1f8a2d158" providerId="LiveId" clId="{97DE2B81-FA6C-4633-AC45-36385C703F61}" dt="2019-11-03T09:24:25.071" v="22171" actId="113"/>
          <ac:spMkLst>
            <pc:docMk/>
            <pc:sldMk cId="3535833485" sldId="269"/>
            <ac:spMk id="6" creationId="{A7155AC8-77B7-470B-A20F-8D1F65DA4383}"/>
          </ac:spMkLst>
        </pc:spChg>
        <pc:spChg chg="add mod">
          <ac:chgData name="Anna Williams" userId="969d33b1f8a2d158" providerId="LiveId" clId="{97DE2B81-FA6C-4633-AC45-36385C703F61}" dt="2019-11-03T09:24:36.992" v="22175" actId="113"/>
          <ac:spMkLst>
            <pc:docMk/>
            <pc:sldMk cId="3535833485" sldId="269"/>
            <ac:spMk id="7" creationId="{470A9CF6-34B9-473E-9084-4917ADD2D15A}"/>
          </ac:spMkLst>
        </pc:spChg>
        <pc:spChg chg="add mod">
          <ac:chgData name="Anna Williams" userId="969d33b1f8a2d158" providerId="LiveId" clId="{97DE2B81-FA6C-4633-AC45-36385C703F61}" dt="2019-11-03T06:12:33.905" v="11882" actId="1036"/>
          <ac:spMkLst>
            <pc:docMk/>
            <pc:sldMk cId="3535833485" sldId="269"/>
            <ac:spMk id="8" creationId="{86FC99FB-7977-4AE2-85AF-58850A75D6BC}"/>
          </ac:spMkLst>
        </pc:spChg>
        <pc:spChg chg="add mod">
          <ac:chgData name="Anna Williams" userId="969d33b1f8a2d158" providerId="LiveId" clId="{97DE2B81-FA6C-4633-AC45-36385C703F61}" dt="2019-11-03T06:08:31.901" v="11689" actId="1038"/>
          <ac:spMkLst>
            <pc:docMk/>
            <pc:sldMk cId="3535833485" sldId="269"/>
            <ac:spMk id="25" creationId="{741B72E9-C74C-47AB-BE0D-4672D647BC4E}"/>
          </ac:spMkLst>
        </pc:spChg>
        <pc:spChg chg="del mod">
          <ac:chgData name="Anna Williams" userId="969d33b1f8a2d158" providerId="LiveId" clId="{97DE2B81-FA6C-4633-AC45-36385C703F61}" dt="2019-11-03T06:11:31.713" v="11817" actId="478"/>
          <ac:spMkLst>
            <pc:docMk/>
            <pc:sldMk cId="3535833485" sldId="269"/>
            <ac:spMk id="33" creationId="{7574EB88-C1DE-469C-AAB4-8E92C88F67FA}"/>
          </ac:spMkLst>
        </pc:spChg>
        <pc:grpChg chg="add mod">
          <ac:chgData name="Anna Williams" userId="969d33b1f8a2d158" providerId="LiveId" clId="{97DE2B81-FA6C-4633-AC45-36385C703F61}" dt="2019-11-03T06:11:20.439" v="11781" actId="164"/>
          <ac:grpSpMkLst>
            <pc:docMk/>
            <pc:sldMk cId="3535833485" sldId="269"/>
            <ac:grpSpMk id="20" creationId="{DEEC9E24-7372-4B58-9101-F760F614078C}"/>
          </ac:grpSpMkLst>
        </pc:grpChg>
        <pc:grpChg chg="add mod">
          <ac:chgData name="Anna Williams" userId="969d33b1f8a2d158" providerId="LiveId" clId="{97DE2B81-FA6C-4633-AC45-36385C703F61}" dt="2019-11-03T06:12:14.644" v="11868" actId="1035"/>
          <ac:grpSpMkLst>
            <pc:docMk/>
            <pc:sldMk cId="3535833485" sldId="269"/>
            <ac:grpSpMk id="24" creationId="{EDB4F3C9-F6C8-4E8C-AE14-680F1F145105}"/>
          </ac:grpSpMkLst>
        </pc:grpChg>
        <pc:picChg chg="del">
          <ac:chgData name="Anna Williams" userId="969d33b1f8a2d158" providerId="LiveId" clId="{97DE2B81-FA6C-4633-AC45-36385C703F61}" dt="2019-11-03T05:46:26.759" v="10404" actId="478"/>
          <ac:picMkLst>
            <pc:docMk/>
            <pc:sldMk cId="3535833485" sldId="269"/>
            <ac:picMk id="5" creationId="{F23535FA-8049-4C5C-AEFA-8849206A5BC5}"/>
          </ac:picMkLst>
        </pc:picChg>
        <pc:cxnChg chg="add mod">
          <ac:chgData name="Anna Williams" userId="969d33b1f8a2d158" providerId="LiveId" clId="{97DE2B81-FA6C-4633-AC45-36385C703F61}" dt="2019-11-03T06:12:33.905" v="11882" actId="1036"/>
          <ac:cxnSpMkLst>
            <pc:docMk/>
            <pc:sldMk cId="3535833485" sldId="269"/>
            <ac:cxnSpMk id="10" creationId="{CC1F210E-4CAF-4A89-A6B4-3B9721AB29D9}"/>
          </ac:cxnSpMkLst>
        </pc:cxnChg>
        <pc:cxnChg chg="add mod">
          <ac:chgData name="Anna Williams" userId="969d33b1f8a2d158" providerId="LiveId" clId="{97DE2B81-FA6C-4633-AC45-36385C703F61}" dt="2019-11-03T06:12:33.905" v="11882" actId="1036"/>
          <ac:cxnSpMkLst>
            <pc:docMk/>
            <pc:sldMk cId="3535833485" sldId="269"/>
            <ac:cxnSpMk id="17" creationId="{0DF1283F-E43A-4589-B1CA-636960EE2ADD}"/>
          </ac:cxnSpMkLst>
        </pc:cxnChg>
        <pc:cxnChg chg="add mod">
          <ac:chgData name="Anna Williams" userId="969d33b1f8a2d158" providerId="LiveId" clId="{97DE2B81-FA6C-4633-AC45-36385C703F61}" dt="2019-11-03T06:11:20.439" v="11781" actId="164"/>
          <ac:cxnSpMkLst>
            <pc:docMk/>
            <pc:sldMk cId="3535833485" sldId="269"/>
            <ac:cxnSpMk id="22" creationId="{34EEED4C-BD90-41DD-B6D0-D0FC604A7CE3}"/>
          </ac:cxnSpMkLst>
        </pc:cxnChg>
        <pc:cxnChg chg="add mod">
          <ac:chgData name="Anna Williams" userId="969d33b1f8a2d158" providerId="LiveId" clId="{97DE2B81-FA6C-4633-AC45-36385C703F61}" dt="2019-11-03T06:11:20.439" v="11781" actId="164"/>
          <ac:cxnSpMkLst>
            <pc:docMk/>
            <pc:sldMk cId="3535833485" sldId="269"/>
            <ac:cxnSpMk id="23" creationId="{D524AB53-6C19-4446-9FD8-85F77F1E7ADE}"/>
          </ac:cxnSpMkLst>
        </pc:cxnChg>
      </pc:sldChg>
      <pc:sldChg chg="add del">
        <pc:chgData name="Anna Williams" userId="969d33b1f8a2d158" providerId="LiveId" clId="{97DE2B81-FA6C-4633-AC45-36385C703F61}" dt="2019-11-03T06:17:24.932" v="11936" actId="2696"/>
        <pc:sldMkLst>
          <pc:docMk/>
          <pc:sldMk cId="924387255" sldId="270"/>
        </pc:sldMkLst>
      </pc:sldChg>
      <pc:sldChg chg="delSp modSp add">
        <pc:chgData name="Anna Williams" userId="969d33b1f8a2d158" providerId="LiveId" clId="{97DE2B81-FA6C-4633-AC45-36385C703F61}" dt="2019-11-03T06:23:16.725" v="11986" actId="6549"/>
        <pc:sldMkLst>
          <pc:docMk/>
          <pc:sldMk cId="1751838981" sldId="270"/>
        </pc:sldMkLst>
        <pc:spChg chg="mod">
          <ac:chgData name="Anna Williams" userId="969d33b1f8a2d158" providerId="LiveId" clId="{97DE2B81-FA6C-4633-AC45-36385C703F61}" dt="2019-11-03T06:22:53.729" v="11983" actId="20577"/>
          <ac:spMkLst>
            <pc:docMk/>
            <pc:sldMk cId="1751838981" sldId="270"/>
            <ac:spMk id="2" creationId="{E69BC10B-483F-47F6-8920-FD6D6D70C6AB}"/>
          </ac:spMkLst>
        </pc:spChg>
        <pc:spChg chg="del">
          <ac:chgData name="Anna Williams" userId="969d33b1f8a2d158" providerId="LiveId" clId="{97DE2B81-FA6C-4633-AC45-36385C703F61}" dt="2019-11-03T06:19:30.159" v="11945" actId="478"/>
          <ac:spMkLst>
            <pc:docMk/>
            <pc:sldMk cId="1751838981" sldId="270"/>
            <ac:spMk id="24" creationId="{648EBB99-AAA4-4292-9B11-F2718E2FB1BB}"/>
          </ac:spMkLst>
        </pc:spChg>
        <pc:spChg chg="del">
          <ac:chgData name="Anna Williams" userId="969d33b1f8a2d158" providerId="LiveId" clId="{97DE2B81-FA6C-4633-AC45-36385C703F61}" dt="2019-11-03T06:19:33.044" v="11946" actId="478"/>
          <ac:spMkLst>
            <pc:docMk/>
            <pc:sldMk cId="1751838981" sldId="270"/>
            <ac:spMk id="25" creationId="{11A4FA86-829B-485D-B25A-977AF66F8EAA}"/>
          </ac:spMkLst>
        </pc:spChg>
        <pc:spChg chg="del topLvl">
          <ac:chgData name="Anna Williams" userId="969d33b1f8a2d158" providerId="LiveId" clId="{97DE2B81-FA6C-4633-AC45-36385C703F61}" dt="2019-11-03T06:19:35.912" v="11947" actId="478"/>
          <ac:spMkLst>
            <pc:docMk/>
            <pc:sldMk cId="1751838981" sldId="270"/>
            <ac:spMk id="26" creationId="{81026ACC-DA96-46EF-A5F2-75E414AC5D62}"/>
          </ac:spMkLst>
        </pc:spChg>
        <pc:grpChg chg="del topLvl">
          <ac:chgData name="Anna Williams" userId="969d33b1f8a2d158" providerId="LiveId" clId="{97DE2B81-FA6C-4633-AC45-36385C703F61}" dt="2019-11-03T06:19:41.593" v="11948" actId="478"/>
          <ac:grpSpMkLst>
            <pc:docMk/>
            <pc:sldMk cId="1751838981" sldId="270"/>
            <ac:grpSpMk id="17" creationId="{1606D97C-D612-4762-A9DA-C5FC2DED68C5}"/>
          </ac:grpSpMkLst>
        </pc:grpChg>
        <pc:grpChg chg="del">
          <ac:chgData name="Anna Williams" userId="969d33b1f8a2d158" providerId="LiveId" clId="{97DE2B81-FA6C-4633-AC45-36385C703F61}" dt="2019-11-03T06:19:35.912" v="11947" actId="478"/>
          <ac:grpSpMkLst>
            <pc:docMk/>
            <pc:sldMk cId="1751838981" sldId="270"/>
            <ac:grpSpMk id="27" creationId="{78A1618E-8D56-425B-B9B5-89F42B1E3820}"/>
          </ac:grpSpMkLst>
        </pc:grpChg>
        <pc:graphicFrameChg chg="mod modGraphic">
          <ac:chgData name="Anna Williams" userId="969d33b1f8a2d158" providerId="LiveId" clId="{97DE2B81-FA6C-4633-AC45-36385C703F61}" dt="2019-11-03T06:23:16.725" v="11986" actId="6549"/>
          <ac:graphicFrameMkLst>
            <pc:docMk/>
            <pc:sldMk cId="1751838981" sldId="270"/>
            <ac:graphicFrameMk id="16" creationId="{7D0C763A-7B85-4CF8-B5C1-593C540F5FD0}"/>
          </ac:graphicFrameMkLst>
        </pc:graphicFrameChg>
      </pc:sldChg>
      <pc:sldChg chg="addSp delSp modSp add">
        <pc:chgData name="Anna Williams" userId="969d33b1f8a2d158" providerId="LiveId" clId="{97DE2B81-FA6C-4633-AC45-36385C703F61}" dt="2019-11-03T06:50:58.344" v="13336" actId="14100"/>
        <pc:sldMkLst>
          <pc:docMk/>
          <pc:sldMk cId="1736589508" sldId="271"/>
        </pc:sldMkLst>
        <pc:spChg chg="add del mod">
          <ac:chgData name="Anna Williams" userId="969d33b1f8a2d158" providerId="LiveId" clId="{97DE2B81-FA6C-4633-AC45-36385C703F61}" dt="2019-11-03T06:28:18.717" v="11994"/>
          <ac:spMkLst>
            <pc:docMk/>
            <pc:sldMk cId="1736589508" sldId="271"/>
            <ac:spMk id="3" creationId="{E139A8BE-6FFB-4F6F-91A1-35052544E42E}"/>
          </ac:spMkLst>
        </pc:spChg>
        <pc:spChg chg="add mod">
          <ac:chgData name="Anna Williams" userId="969d33b1f8a2d158" providerId="LiveId" clId="{97DE2B81-FA6C-4633-AC45-36385C703F61}" dt="2019-11-03T06:50:58.344" v="13336" actId="14100"/>
          <ac:spMkLst>
            <pc:docMk/>
            <pc:sldMk cId="1736589508" sldId="271"/>
            <ac:spMk id="5" creationId="{1D8A7E51-AC56-454E-BE7B-98355337F975}"/>
          </ac:spMkLst>
        </pc:spChg>
        <pc:spChg chg="add mod">
          <ac:chgData name="Anna Williams" userId="969d33b1f8a2d158" providerId="LiveId" clId="{97DE2B81-FA6C-4633-AC45-36385C703F61}" dt="2019-11-03T06:47:37.600" v="13326" actId="20577"/>
          <ac:spMkLst>
            <pc:docMk/>
            <pc:sldMk cId="1736589508" sldId="271"/>
            <ac:spMk id="6" creationId="{3FE7EB17-F2DB-4F74-989C-7953E9D47C7B}"/>
          </ac:spMkLst>
        </pc:spChg>
        <pc:graphicFrameChg chg="del modGraphic">
          <ac:chgData name="Anna Williams" userId="969d33b1f8a2d158" providerId="LiveId" clId="{97DE2B81-FA6C-4633-AC45-36385C703F61}" dt="2019-11-03T06:27:04.945" v="11989" actId="478"/>
          <ac:graphicFrameMkLst>
            <pc:docMk/>
            <pc:sldMk cId="1736589508" sldId="271"/>
            <ac:graphicFrameMk id="16" creationId="{7D0C763A-7B85-4CF8-B5C1-593C540F5FD0}"/>
          </ac:graphicFrameMkLst>
        </pc:graphicFrameChg>
      </pc:sldChg>
      <pc:sldChg chg="addSp modSp add">
        <pc:chgData name="Anna Williams" userId="969d33b1f8a2d158" providerId="LiveId" clId="{97DE2B81-FA6C-4633-AC45-36385C703F61}" dt="2019-11-03T07:16:17.971" v="14957" actId="20577"/>
        <pc:sldMkLst>
          <pc:docMk/>
          <pc:sldMk cId="977678944" sldId="272"/>
        </pc:sldMkLst>
        <pc:spChg chg="add">
          <ac:chgData name="Anna Williams" userId="969d33b1f8a2d158" providerId="LiveId" clId="{97DE2B81-FA6C-4633-AC45-36385C703F61}" dt="2019-11-03T06:47:43.997" v="13327"/>
          <ac:spMkLst>
            <pc:docMk/>
            <pc:sldMk cId="977678944" sldId="272"/>
            <ac:spMk id="4" creationId="{5BA1FCF0-D04C-4D6C-B637-CCCC7EBEFFC5}"/>
          </ac:spMkLst>
        </pc:spChg>
        <pc:spChg chg="mod">
          <ac:chgData name="Anna Williams" userId="969d33b1f8a2d158" providerId="LiveId" clId="{97DE2B81-FA6C-4633-AC45-36385C703F61}" dt="2019-11-03T07:16:17.971" v="14957" actId="20577"/>
          <ac:spMkLst>
            <pc:docMk/>
            <pc:sldMk cId="977678944" sldId="272"/>
            <ac:spMk id="5" creationId="{1D8A7E51-AC56-454E-BE7B-98355337F975}"/>
          </ac:spMkLst>
        </pc:spChg>
      </pc:sldChg>
      <pc:sldChg chg="addSp delSp modSp add">
        <pc:chgData name="Anna Williams" userId="969d33b1f8a2d158" providerId="LiveId" clId="{97DE2B81-FA6C-4633-AC45-36385C703F61}" dt="2019-11-03T07:15:15.165" v="14954" actId="1038"/>
        <pc:sldMkLst>
          <pc:docMk/>
          <pc:sldMk cId="522376247" sldId="273"/>
        </pc:sldMkLst>
        <pc:spChg chg="mod">
          <ac:chgData name="Anna Williams" userId="969d33b1f8a2d158" providerId="LiveId" clId="{97DE2B81-FA6C-4633-AC45-36385C703F61}" dt="2019-11-03T06:54:15.857" v="13522" actId="20577"/>
          <ac:spMkLst>
            <pc:docMk/>
            <pc:sldMk cId="522376247" sldId="273"/>
            <ac:spMk id="2" creationId="{E69BC10B-483F-47F6-8920-FD6D6D70C6AB}"/>
          </ac:spMkLst>
        </pc:spChg>
        <pc:spChg chg="del">
          <ac:chgData name="Anna Williams" userId="969d33b1f8a2d158" providerId="LiveId" clId="{97DE2B81-FA6C-4633-AC45-36385C703F61}" dt="2019-11-03T07:09:14.409" v="14325" actId="478"/>
          <ac:spMkLst>
            <pc:docMk/>
            <pc:sldMk cId="522376247" sldId="273"/>
            <ac:spMk id="4" creationId="{5BA1FCF0-D04C-4D6C-B637-CCCC7EBEFFC5}"/>
          </ac:spMkLst>
        </pc:spChg>
        <pc:spChg chg="mod">
          <ac:chgData name="Anna Williams" userId="969d33b1f8a2d158" providerId="LiveId" clId="{97DE2B81-FA6C-4633-AC45-36385C703F61}" dt="2019-11-03T07:13:48.347" v="14913" actId="113"/>
          <ac:spMkLst>
            <pc:docMk/>
            <pc:sldMk cId="522376247" sldId="273"/>
            <ac:spMk id="5" creationId="{1D8A7E51-AC56-454E-BE7B-98355337F975}"/>
          </ac:spMkLst>
        </pc:spChg>
        <pc:spChg chg="add mod">
          <ac:chgData name="Anna Williams" userId="969d33b1f8a2d158" providerId="LiveId" clId="{97DE2B81-FA6C-4633-AC45-36385C703F61}" dt="2019-11-03T07:15:07.914" v="14946" actId="1036"/>
          <ac:spMkLst>
            <pc:docMk/>
            <pc:sldMk cId="522376247" sldId="273"/>
            <ac:spMk id="13" creationId="{4030268D-395F-4152-AF03-8469F717718C}"/>
          </ac:spMkLst>
        </pc:spChg>
        <pc:spChg chg="add mod">
          <ac:chgData name="Anna Williams" userId="969d33b1f8a2d158" providerId="LiveId" clId="{97DE2B81-FA6C-4633-AC45-36385C703F61}" dt="2019-11-03T07:14:59.296" v="14942" actId="1035"/>
          <ac:spMkLst>
            <pc:docMk/>
            <pc:sldMk cId="522376247" sldId="273"/>
            <ac:spMk id="17" creationId="{9AB3244C-A8BD-4B7A-84C3-F77A2B0D73E0}"/>
          </ac:spMkLst>
        </pc:spChg>
        <pc:grpChg chg="add mod">
          <ac:chgData name="Anna Williams" userId="969d33b1f8a2d158" providerId="LiveId" clId="{97DE2B81-FA6C-4633-AC45-36385C703F61}" dt="2019-11-03T07:09:37.652" v="14391" actId="1037"/>
          <ac:grpSpMkLst>
            <pc:docMk/>
            <pc:sldMk cId="522376247" sldId="273"/>
            <ac:grpSpMk id="16" creationId="{4019CDD4-E7AC-45FA-9A7C-2F60634C67AE}"/>
          </ac:grpSpMkLst>
        </pc:grpChg>
        <pc:picChg chg="add mod modCrop">
          <ac:chgData name="Anna Williams" userId="969d33b1f8a2d158" providerId="LiveId" clId="{97DE2B81-FA6C-4633-AC45-36385C703F61}" dt="2019-11-03T07:09:34.254" v="14375" actId="164"/>
          <ac:picMkLst>
            <pc:docMk/>
            <pc:sldMk cId="522376247" sldId="273"/>
            <ac:picMk id="6" creationId="{E78D5BC0-8A87-4120-BD49-07FC1580E2E3}"/>
          </ac:picMkLst>
        </pc:picChg>
        <pc:picChg chg="add mod">
          <ac:chgData name="Anna Williams" userId="969d33b1f8a2d158" providerId="LiveId" clId="{97DE2B81-FA6C-4633-AC45-36385C703F61}" dt="2019-11-03T07:09:34.254" v="14375" actId="164"/>
          <ac:picMkLst>
            <pc:docMk/>
            <pc:sldMk cId="522376247" sldId="273"/>
            <ac:picMk id="7" creationId="{F4C47293-03C7-4983-B8FF-E50007BD1941}"/>
          </ac:picMkLst>
        </pc:picChg>
        <pc:picChg chg="add mod">
          <ac:chgData name="Anna Williams" userId="969d33b1f8a2d158" providerId="LiveId" clId="{97DE2B81-FA6C-4633-AC45-36385C703F61}" dt="2019-11-03T07:09:34.254" v="14375" actId="164"/>
          <ac:picMkLst>
            <pc:docMk/>
            <pc:sldMk cId="522376247" sldId="273"/>
            <ac:picMk id="8" creationId="{85089A07-651D-4BA5-8090-53458A92E148}"/>
          </ac:picMkLst>
        </pc:picChg>
        <pc:picChg chg="add mod">
          <ac:chgData name="Anna Williams" userId="969d33b1f8a2d158" providerId="LiveId" clId="{97DE2B81-FA6C-4633-AC45-36385C703F61}" dt="2019-11-03T07:09:34.254" v="14375" actId="164"/>
          <ac:picMkLst>
            <pc:docMk/>
            <pc:sldMk cId="522376247" sldId="273"/>
            <ac:picMk id="9" creationId="{BBC65520-095D-4DCE-9717-D0E4E9E11FCD}"/>
          </ac:picMkLst>
        </pc:picChg>
        <pc:picChg chg="add mod">
          <ac:chgData name="Anna Williams" userId="969d33b1f8a2d158" providerId="LiveId" clId="{97DE2B81-FA6C-4633-AC45-36385C703F61}" dt="2019-11-03T07:09:34.254" v="14375" actId="164"/>
          <ac:picMkLst>
            <pc:docMk/>
            <pc:sldMk cId="522376247" sldId="273"/>
            <ac:picMk id="10" creationId="{E1770149-779A-410C-8C38-51D0705642DA}"/>
          </ac:picMkLst>
        </pc:picChg>
        <pc:picChg chg="add mod modCrop">
          <ac:chgData name="Anna Williams" userId="969d33b1f8a2d158" providerId="LiveId" clId="{97DE2B81-FA6C-4633-AC45-36385C703F61}" dt="2019-11-03T07:15:07.914" v="14946" actId="1036"/>
          <ac:picMkLst>
            <pc:docMk/>
            <pc:sldMk cId="522376247" sldId="273"/>
            <ac:picMk id="12" creationId="{FFCCFCB2-E729-4CFC-95D5-CE70DDFDB7E1}"/>
          </ac:picMkLst>
        </pc:picChg>
        <pc:picChg chg="add mod modCrop">
          <ac:chgData name="Anna Williams" userId="969d33b1f8a2d158" providerId="LiveId" clId="{97DE2B81-FA6C-4633-AC45-36385C703F61}" dt="2019-11-03T07:15:15.165" v="14954" actId="1038"/>
          <ac:picMkLst>
            <pc:docMk/>
            <pc:sldMk cId="522376247" sldId="273"/>
            <ac:picMk id="15" creationId="{66C30966-4F6E-471C-90BB-CE82951AF0BB}"/>
          </ac:picMkLst>
        </pc:picChg>
      </pc:sldChg>
      <pc:sldChg chg="addSp delSp modSp add">
        <pc:chgData name="Anna Williams" userId="969d33b1f8a2d158" providerId="LiveId" clId="{97DE2B81-FA6C-4633-AC45-36385C703F61}" dt="2019-11-03T09:26:14.408" v="22217" actId="1036"/>
        <pc:sldMkLst>
          <pc:docMk/>
          <pc:sldMk cId="3474964824" sldId="274"/>
        </pc:sldMkLst>
        <pc:spChg chg="mod">
          <ac:chgData name="Anna Williams" userId="969d33b1f8a2d158" providerId="LiveId" clId="{97DE2B81-FA6C-4633-AC45-36385C703F61}" dt="2019-11-03T08:04:47.118" v="17090" actId="208"/>
          <ac:spMkLst>
            <pc:docMk/>
            <pc:sldMk cId="3474964824" sldId="274"/>
            <ac:spMk id="2" creationId="{E69BC10B-483F-47F6-8920-FD6D6D70C6AB}"/>
          </ac:spMkLst>
        </pc:spChg>
        <pc:spChg chg="del mod">
          <ac:chgData name="Anna Williams" userId="969d33b1f8a2d158" providerId="LiveId" clId="{97DE2B81-FA6C-4633-AC45-36385C703F61}" dt="2019-11-03T07:18:12.332" v="14981" actId="478"/>
          <ac:spMkLst>
            <pc:docMk/>
            <pc:sldMk cId="3474964824" sldId="274"/>
            <ac:spMk id="5" creationId="{1D8A7E51-AC56-454E-BE7B-98355337F975}"/>
          </ac:spMkLst>
        </pc:spChg>
        <pc:spChg chg="add del">
          <ac:chgData name="Anna Williams" userId="969d33b1f8a2d158" providerId="LiveId" clId="{97DE2B81-FA6C-4633-AC45-36385C703F61}" dt="2019-11-03T07:19:59.785" v="14998"/>
          <ac:spMkLst>
            <pc:docMk/>
            <pc:sldMk cId="3474964824" sldId="274"/>
            <ac:spMk id="11" creationId="{05B66BFB-29F1-40B9-B65B-B7FA0FEC97AD}"/>
          </ac:spMkLst>
        </pc:spChg>
        <pc:spChg chg="del">
          <ac:chgData name="Anna Williams" userId="969d33b1f8a2d158" providerId="LiveId" clId="{97DE2B81-FA6C-4633-AC45-36385C703F61}" dt="2019-11-03T07:18:19.888" v="14985" actId="478"/>
          <ac:spMkLst>
            <pc:docMk/>
            <pc:sldMk cId="3474964824" sldId="274"/>
            <ac:spMk id="13" creationId="{4030268D-395F-4152-AF03-8469F717718C}"/>
          </ac:spMkLst>
        </pc:spChg>
        <pc:spChg chg="add mod">
          <ac:chgData name="Anna Williams" userId="969d33b1f8a2d158" providerId="LiveId" clId="{97DE2B81-FA6C-4633-AC45-36385C703F61}" dt="2019-11-03T09:26:14.408" v="22217" actId="1036"/>
          <ac:spMkLst>
            <pc:docMk/>
            <pc:sldMk cId="3474964824" sldId="274"/>
            <ac:spMk id="14" creationId="{E99628F8-9BD5-4305-BC4B-17407A590E69}"/>
          </ac:spMkLst>
        </pc:spChg>
        <pc:spChg chg="del">
          <ac:chgData name="Anna Williams" userId="969d33b1f8a2d158" providerId="LiveId" clId="{97DE2B81-FA6C-4633-AC45-36385C703F61}" dt="2019-11-03T07:18:22.093" v="14986" actId="478"/>
          <ac:spMkLst>
            <pc:docMk/>
            <pc:sldMk cId="3474964824" sldId="274"/>
            <ac:spMk id="17" creationId="{9AB3244C-A8BD-4B7A-84C3-F77A2B0D73E0}"/>
          </ac:spMkLst>
        </pc:spChg>
        <pc:spChg chg="add mod">
          <ac:chgData name="Anna Williams" userId="969d33b1f8a2d158" providerId="LiveId" clId="{97DE2B81-FA6C-4633-AC45-36385C703F61}" dt="2019-11-03T08:05:43.084" v="17093" actId="207"/>
          <ac:spMkLst>
            <pc:docMk/>
            <pc:sldMk cId="3474964824" sldId="274"/>
            <ac:spMk id="19" creationId="{4F7719E4-7550-417F-A2EB-328D779EBA8C}"/>
          </ac:spMkLst>
        </pc:spChg>
        <pc:grpChg chg="del">
          <ac:chgData name="Anna Williams" userId="969d33b1f8a2d158" providerId="LiveId" clId="{97DE2B81-FA6C-4633-AC45-36385C703F61}" dt="2019-11-03T07:18:13.801" v="14982" actId="478"/>
          <ac:grpSpMkLst>
            <pc:docMk/>
            <pc:sldMk cId="3474964824" sldId="274"/>
            <ac:grpSpMk id="16" creationId="{4019CDD4-E7AC-45FA-9A7C-2F60634C67AE}"/>
          </ac:grpSpMkLst>
        </pc:grpChg>
        <pc:graphicFrameChg chg="add del">
          <ac:chgData name="Anna Williams" userId="969d33b1f8a2d158" providerId="LiveId" clId="{97DE2B81-FA6C-4633-AC45-36385C703F61}" dt="2019-11-03T07:18:48.613" v="14988"/>
          <ac:graphicFrameMkLst>
            <pc:docMk/>
            <pc:sldMk cId="3474964824" sldId="274"/>
            <ac:graphicFrameMk id="3" creationId="{038180FF-C919-4A39-B9D5-4EA04AC71618}"/>
          </ac:graphicFrameMkLst>
        </pc:graphicFrameChg>
        <pc:picChg chg="add mod">
          <ac:chgData name="Anna Williams" userId="969d33b1f8a2d158" providerId="LiveId" clId="{97DE2B81-FA6C-4633-AC45-36385C703F61}" dt="2019-11-03T07:22:47.445" v="15353" actId="1035"/>
          <ac:picMkLst>
            <pc:docMk/>
            <pc:sldMk cId="3474964824" sldId="274"/>
            <ac:picMk id="4" creationId="{73DF0D0C-3969-48EE-AA25-CB4D27AF6A85}"/>
          </ac:picMkLst>
        </pc:picChg>
        <pc:picChg chg="del">
          <ac:chgData name="Anna Williams" userId="969d33b1f8a2d158" providerId="LiveId" clId="{97DE2B81-FA6C-4633-AC45-36385C703F61}" dt="2019-11-03T07:18:15.020" v="14983" actId="478"/>
          <ac:picMkLst>
            <pc:docMk/>
            <pc:sldMk cId="3474964824" sldId="274"/>
            <ac:picMk id="12" creationId="{FFCCFCB2-E729-4CFC-95D5-CE70DDFDB7E1}"/>
          </ac:picMkLst>
        </pc:picChg>
        <pc:picChg chg="del">
          <ac:chgData name="Anna Williams" userId="969d33b1f8a2d158" providerId="LiveId" clId="{97DE2B81-FA6C-4633-AC45-36385C703F61}" dt="2019-11-03T07:18:17.060" v="14984" actId="478"/>
          <ac:picMkLst>
            <pc:docMk/>
            <pc:sldMk cId="3474964824" sldId="274"/>
            <ac:picMk id="15" creationId="{66C30966-4F6E-471C-90BB-CE82951AF0BB}"/>
          </ac:picMkLst>
        </pc:picChg>
        <pc:picChg chg="add mod">
          <ac:chgData name="Anna Williams" userId="969d33b1f8a2d158" providerId="LiveId" clId="{97DE2B81-FA6C-4633-AC45-36385C703F61}" dt="2019-11-03T08:06:07" v="17094"/>
          <ac:picMkLst>
            <pc:docMk/>
            <pc:sldMk cId="3474964824" sldId="274"/>
            <ac:picMk id="18" creationId="{A698F229-57BB-465E-90E3-0C798009D4BB}"/>
          </ac:picMkLst>
        </pc:picChg>
      </pc:sldChg>
      <pc:sldChg chg="addSp delSp modSp add">
        <pc:chgData name="Anna Williams" userId="969d33b1f8a2d158" providerId="LiveId" clId="{97DE2B81-FA6C-4633-AC45-36385C703F61}" dt="2019-11-03T09:35:01.412" v="22430"/>
        <pc:sldMkLst>
          <pc:docMk/>
          <pc:sldMk cId="1908699471" sldId="275"/>
        </pc:sldMkLst>
        <pc:spChg chg="mod">
          <ac:chgData name="Anna Williams" userId="969d33b1f8a2d158" providerId="LiveId" clId="{97DE2B81-FA6C-4633-AC45-36385C703F61}" dt="2019-11-03T07:38:49.064" v="16370" actId="20577"/>
          <ac:spMkLst>
            <pc:docMk/>
            <pc:sldMk cId="1908699471" sldId="275"/>
            <ac:spMk id="2" creationId="{E69BC10B-483F-47F6-8920-FD6D6D70C6AB}"/>
          </ac:spMkLst>
        </pc:spChg>
        <pc:spChg chg="del">
          <ac:chgData name="Anna Williams" userId="969d33b1f8a2d158" providerId="LiveId" clId="{97DE2B81-FA6C-4633-AC45-36385C703F61}" dt="2019-11-03T07:46:50.266" v="16375" actId="478"/>
          <ac:spMkLst>
            <pc:docMk/>
            <pc:sldMk cId="1908699471" sldId="275"/>
            <ac:spMk id="5" creationId="{1D8A7E51-AC56-454E-BE7B-98355337F975}"/>
          </ac:spMkLst>
        </pc:spChg>
        <pc:spChg chg="del">
          <ac:chgData name="Anna Williams" userId="969d33b1f8a2d158" providerId="LiveId" clId="{97DE2B81-FA6C-4633-AC45-36385C703F61}" dt="2019-11-03T07:46:53.011" v="16376" actId="478"/>
          <ac:spMkLst>
            <pc:docMk/>
            <pc:sldMk cId="1908699471" sldId="275"/>
            <ac:spMk id="13" creationId="{4030268D-395F-4152-AF03-8469F717718C}"/>
          </ac:spMkLst>
        </pc:spChg>
        <pc:spChg chg="del">
          <ac:chgData name="Anna Williams" userId="969d33b1f8a2d158" providerId="LiveId" clId="{97DE2B81-FA6C-4633-AC45-36385C703F61}" dt="2019-11-03T07:47:00.545" v="16377" actId="478"/>
          <ac:spMkLst>
            <pc:docMk/>
            <pc:sldMk cId="1908699471" sldId="275"/>
            <ac:spMk id="17" creationId="{9AB3244C-A8BD-4B7A-84C3-F77A2B0D73E0}"/>
          </ac:spMkLst>
        </pc:spChg>
        <pc:grpChg chg="del">
          <ac:chgData name="Anna Williams" userId="969d33b1f8a2d158" providerId="LiveId" clId="{97DE2B81-FA6C-4633-AC45-36385C703F61}" dt="2019-11-03T07:45:58.011" v="16371" actId="478"/>
          <ac:grpSpMkLst>
            <pc:docMk/>
            <pc:sldMk cId="1908699471" sldId="275"/>
            <ac:grpSpMk id="16" creationId="{4019CDD4-E7AC-45FA-9A7C-2F60634C67AE}"/>
          </ac:grpSpMkLst>
        </pc:grpChg>
        <pc:graphicFrameChg chg="add mod">
          <ac:chgData name="Anna Williams" userId="969d33b1f8a2d158" providerId="LiveId" clId="{97DE2B81-FA6C-4633-AC45-36385C703F61}" dt="2019-11-03T09:35:01.412" v="22430"/>
          <ac:graphicFrameMkLst>
            <pc:docMk/>
            <pc:sldMk cId="1908699471" sldId="275"/>
            <ac:graphicFrameMk id="3" creationId="{392952CC-873E-4E80-9AAA-36D56E753A1B}"/>
          </ac:graphicFrameMkLst>
        </pc:graphicFrameChg>
        <pc:picChg chg="del">
          <ac:chgData name="Anna Williams" userId="969d33b1f8a2d158" providerId="LiveId" clId="{97DE2B81-FA6C-4633-AC45-36385C703F61}" dt="2019-11-03T07:45:59.646" v="16372" actId="478"/>
          <ac:picMkLst>
            <pc:docMk/>
            <pc:sldMk cId="1908699471" sldId="275"/>
            <ac:picMk id="12" creationId="{FFCCFCB2-E729-4CFC-95D5-CE70DDFDB7E1}"/>
          </ac:picMkLst>
        </pc:picChg>
        <pc:picChg chg="del">
          <ac:chgData name="Anna Williams" userId="969d33b1f8a2d158" providerId="LiveId" clId="{97DE2B81-FA6C-4633-AC45-36385C703F61}" dt="2019-11-03T07:46:02.636" v="16373" actId="478"/>
          <ac:picMkLst>
            <pc:docMk/>
            <pc:sldMk cId="1908699471" sldId="275"/>
            <ac:picMk id="15" creationId="{66C30966-4F6E-471C-90BB-CE82951AF0BB}"/>
          </ac:picMkLst>
        </pc:picChg>
      </pc:sldChg>
      <pc:sldChg chg="addSp delSp modSp add mod setBg">
        <pc:chgData name="Anna Williams" userId="969d33b1f8a2d158" providerId="LiveId" clId="{97DE2B81-FA6C-4633-AC45-36385C703F61}" dt="2019-11-03T09:13:31.334" v="21968"/>
        <pc:sldMkLst>
          <pc:docMk/>
          <pc:sldMk cId="1851777117" sldId="276"/>
        </pc:sldMkLst>
        <pc:spChg chg="mod">
          <ac:chgData name="Anna Williams" userId="969d33b1f8a2d158" providerId="LiveId" clId="{97DE2B81-FA6C-4633-AC45-36385C703F61}" dt="2019-11-03T08:09:50.661" v="17139" actId="113"/>
          <ac:spMkLst>
            <pc:docMk/>
            <pc:sldMk cId="1851777117" sldId="276"/>
            <ac:spMk id="2" creationId="{A2900B93-880E-47B3-86F4-8B7256DE026B}"/>
          </ac:spMkLst>
        </pc:spChg>
        <pc:spChg chg="del">
          <ac:chgData name="Anna Williams" userId="969d33b1f8a2d158" providerId="LiveId" clId="{97DE2B81-FA6C-4633-AC45-36385C703F61}" dt="2019-11-03T08:08:01.876" v="17128" actId="26606"/>
          <ac:spMkLst>
            <pc:docMk/>
            <pc:sldMk cId="1851777117" sldId="276"/>
            <ac:spMk id="3" creationId="{D271EE08-EB65-4A5F-B2BF-5C633A9969FD}"/>
          </ac:spMkLst>
        </pc:spChg>
        <pc:spChg chg="add">
          <ac:chgData name="Anna Williams" userId="969d33b1f8a2d158" providerId="LiveId" clId="{97DE2B81-FA6C-4633-AC45-36385C703F61}" dt="2019-11-03T08:08:01.876" v="17128" actId="26606"/>
          <ac:spMkLst>
            <pc:docMk/>
            <pc:sldMk cId="1851777117" sldId="276"/>
            <ac:spMk id="10" creationId="{4E4490D0-3672-446A-AC12-B4830333BDDD}"/>
          </ac:spMkLst>
        </pc:spChg>
        <pc:spChg chg="add">
          <ac:chgData name="Anna Williams" userId="969d33b1f8a2d158" providerId="LiveId" clId="{97DE2B81-FA6C-4633-AC45-36385C703F61}" dt="2019-11-03T08:08:01.876" v="17128" actId="26606"/>
          <ac:spMkLst>
            <pc:docMk/>
            <pc:sldMk cId="1851777117" sldId="276"/>
            <ac:spMk id="12" creationId="{39CB82C2-DF65-4EC1-8280-F201D50F570B}"/>
          </ac:spMkLst>
        </pc:spChg>
        <pc:spChg chg="add">
          <ac:chgData name="Anna Williams" userId="969d33b1f8a2d158" providerId="LiveId" clId="{97DE2B81-FA6C-4633-AC45-36385C703F61}" dt="2019-11-03T08:08:01.876" v="17128" actId="26606"/>
          <ac:spMkLst>
            <pc:docMk/>
            <pc:sldMk cId="1851777117" sldId="276"/>
            <ac:spMk id="16" creationId="{AE220058-3FCE-496E-ADF2-D8A6961F39F6}"/>
          </ac:spMkLst>
        </pc:spChg>
        <pc:spChg chg="add">
          <ac:chgData name="Anna Williams" userId="969d33b1f8a2d158" providerId="LiveId" clId="{97DE2B81-FA6C-4633-AC45-36385C703F61}" dt="2019-11-03T08:08:01.876" v="17128" actId="26606"/>
          <ac:spMkLst>
            <pc:docMk/>
            <pc:sldMk cId="1851777117" sldId="276"/>
            <ac:spMk id="20" creationId="{3E9C5090-7D25-41E3-A6D3-CCAEE505E785}"/>
          </ac:spMkLst>
        </pc:spChg>
        <pc:spChg chg="add">
          <ac:chgData name="Anna Williams" userId="969d33b1f8a2d158" providerId="LiveId" clId="{97DE2B81-FA6C-4633-AC45-36385C703F61}" dt="2019-11-03T08:08:01.876" v="17128" actId="26606"/>
          <ac:spMkLst>
            <pc:docMk/>
            <pc:sldMk cId="1851777117" sldId="276"/>
            <ac:spMk id="22" creationId="{11BF8809-0DAC-41E5-A212-ACB4A01BE95B}"/>
          </ac:spMkLst>
        </pc:spChg>
        <pc:picChg chg="add del mod">
          <ac:chgData name="Anna Williams" userId="969d33b1f8a2d158" providerId="LiveId" clId="{97DE2B81-FA6C-4633-AC45-36385C703F61}" dt="2019-11-03T08:09:26.763" v="17133" actId="478"/>
          <ac:picMkLst>
            <pc:docMk/>
            <pc:sldMk cId="1851777117" sldId="276"/>
            <ac:picMk id="5" creationId="{4A4F831B-F5FB-4917-9066-11A59BD18E75}"/>
          </ac:picMkLst>
        </pc:picChg>
        <pc:picChg chg="add del">
          <ac:chgData name="Anna Williams" userId="969d33b1f8a2d158" providerId="LiveId" clId="{97DE2B81-FA6C-4633-AC45-36385C703F61}" dt="2019-11-03T08:08:04.545" v="17129" actId="478"/>
          <ac:picMkLst>
            <pc:docMk/>
            <pc:sldMk cId="1851777117" sldId="276"/>
            <ac:picMk id="7" creationId="{C9146124-05D4-4FD8-B00C-E621915A9750}"/>
          </ac:picMkLst>
        </pc:picChg>
        <pc:picChg chg="add mod">
          <ac:chgData name="Anna Williams" userId="969d33b1f8a2d158" providerId="LiveId" clId="{97DE2B81-FA6C-4633-AC45-36385C703F61}" dt="2019-11-03T09:13:31.334" v="21968"/>
          <ac:picMkLst>
            <pc:docMk/>
            <pc:sldMk cId="1851777117" sldId="276"/>
            <ac:picMk id="8" creationId="{205746C0-9FB8-4F30-8D9C-DD163CE70A2A}"/>
          </ac:picMkLst>
        </pc:picChg>
        <pc:cxnChg chg="add">
          <ac:chgData name="Anna Williams" userId="969d33b1f8a2d158" providerId="LiveId" clId="{97DE2B81-FA6C-4633-AC45-36385C703F61}" dt="2019-11-03T08:08:01.876" v="17128" actId="26606"/>
          <ac:cxnSpMkLst>
            <pc:docMk/>
            <pc:sldMk cId="1851777117" sldId="276"/>
            <ac:cxnSpMk id="14" creationId="{7E1D4427-852B-4B37-8E76-0E9F1810BA2A}"/>
          </ac:cxnSpMkLst>
        </pc:cxnChg>
        <pc:cxnChg chg="add">
          <ac:chgData name="Anna Williams" userId="969d33b1f8a2d158" providerId="LiveId" clId="{97DE2B81-FA6C-4633-AC45-36385C703F61}" dt="2019-11-03T08:08:01.876" v="17128" actId="26606"/>
          <ac:cxnSpMkLst>
            <pc:docMk/>
            <pc:sldMk cId="1851777117" sldId="276"/>
            <ac:cxnSpMk id="18" creationId="{E193F809-7E50-4AAD-8E26-878207931CB5}"/>
          </ac:cxnSpMkLst>
        </pc:cxnChg>
      </pc:sldChg>
      <pc:sldChg chg="addSp modSp add">
        <pc:chgData name="Anna Williams" userId="969d33b1f8a2d158" providerId="LiveId" clId="{97DE2B81-FA6C-4633-AC45-36385C703F61}" dt="2019-11-03T09:31:14.811" v="22409" actId="1035"/>
        <pc:sldMkLst>
          <pc:docMk/>
          <pc:sldMk cId="734041513" sldId="277"/>
        </pc:sldMkLst>
        <pc:spChg chg="add mod">
          <ac:chgData name="Anna Williams" userId="969d33b1f8a2d158" providerId="LiveId" clId="{97DE2B81-FA6C-4633-AC45-36385C703F61}" dt="2019-11-03T08:58:14.871" v="20702" actId="1035"/>
          <ac:spMkLst>
            <pc:docMk/>
            <pc:sldMk cId="734041513" sldId="277"/>
            <ac:spMk id="3" creationId="{BEFFE9FF-D558-40E3-9BA1-FC85CFF3634E}"/>
          </ac:spMkLst>
        </pc:spChg>
        <pc:spChg chg="add mod">
          <ac:chgData name="Anna Williams" userId="969d33b1f8a2d158" providerId="LiveId" clId="{97DE2B81-FA6C-4633-AC45-36385C703F61}" dt="2019-11-03T08:57:37.616" v="20533" actId="207"/>
          <ac:spMkLst>
            <pc:docMk/>
            <pc:sldMk cId="734041513" sldId="277"/>
            <ac:spMk id="5" creationId="{A66AFC55-F7CD-4541-8A7F-A1E184F58FCA}"/>
          </ac:spMkLst>
        </pc:spChg>
        <pc:spChg chg="add">
          <ac:chgData name="Anna Williams" userId="969d33b1f8a2d158" providerId="LiveId" clId="{97DE2B81-FA6C-4633-AC45-36385C703F61}" dt="2019-11-03T08:57:00.594" v="20388"/>
          <ac:spMkLst>
            <pc:docMk/>
            <pc:sldMk cId="734041513" sldId="277"/>
            <ac:spMk id="6" creationId="{E2CBC475-90D7-49AF-81CB-AA42EC4CBB8B}"/>
          </ac:spMkLst>
        </pc:spChg>
        <pc:grpChg chg="add mod">
          <ac:chgData name="Anna Williams" userId="969d33b1f8a2d158" providerId="LiveId" clId="{97DE2B81-FA6C-4633-AC45-36385C703F61}" dt="2019-11-03T08:58:08.330" v="20683" actId="1038"/>
          <ac:grpSpMkLst>
            <pc:docMk/>
            <pc:sldMk cId="734041513" sldId="277"/>
            <ac:grpSpMk id="4" creationId="{37D42636-2846-4703-BCF6-E6E2BC7C345A}"/>
          </ac:grpSpMkLst>
        </pc:grpChg>
        <pc:picChg chg="add mod">
          <ac:chgData name="Anna Williams" userId="969d33b1f8a2d158" providerId="LiveId" clId="{97DE2B81-FA6C-4633-AC45-36385C703F61}" dt="2019-11-03T09:31:14.811" v="22409" actId="1035"/>
          <ac:picMkLst>
            <pc:docMk/>
            <pc:sldMk cId="734041513" sldId="277"/>
            <ac:picMk id="2" creationId="{DEB2A9C5-8B30-462B-9D74-E15A437F2E5C}"/>
          </ac:picMkLst>
        </pc:picChg>
      </pc:sldChg>
      <pc:sldChg chg="addSp modSp add">
        <pc:chgData name="Anna Williams" userId="969d33b1f8a2d158" providerId="LiveId" clId="{97DE2B81-FA6C-4633-AC45-36385C703F61}" dt="2019-11-03T09:18:43.508" v="22120" actId="20577"/>
        <pc:sldMkLst>
          <pc:docMk/>
          <pc:sldMk cId="33802133" sldId="278"/>
        </pc:sldMkLst>
        <pc:spChg chg="add mod">
          <ac:chgData name="Anna Williams" userId="969d33b1f8a2d158" providerId="LiveId" clId="{97DE2B81-FA6C-4633-AC45-36385C703F61}" dt="2019-11-03T08:16:38.565" v="17404" actId="14100"/>
          <ac:spMkLst>
            <pc:docMk/>
            <pc:sldMk cId="33802133" sldId="278"/>
            <ac:spMk id="3" creationId="{1E9EEFC5-532F-4907-9D34-F075EFAB79E1}"/>
          </ac:spMkLst>
        </pc:spChg>
        <pc:spChg chg="add mod">
          <ac:chgData name="Anna Williams" userId="969d33b1f8a2d158" providerId="LiveId" clId="{97DE2B81-FA6C-4633-AC45-36385C703F61}" dt="2019-11-03T08:20:05.420" v="17621" actId="1038"/>
          <ac:spMkLst>
            <pc:docMk/>
            <pc:sldMk cId="33802133" sldId="278"/>
            <ac:spMk id="5" creationId="{11FB6DF6-F1D9-4855-B2E6-3344F03FB1FD}"/>
          </ac:spMkLst>
        </pc:spChg>
        <pc:spChg chg="add mod">
          <ac:chgData name="Anna Williams" userId="969d33b1f8a2d158" providerId="LiveId" clId="{97DE2B81-FA6C-4633-AC45-36385C703F61}" dt="2019-11-03T09:18:43.508" v="22120" actId="20577"/>
          <ac:spMkLst>
            <pc:docMk/>
            <pc:sldMk cId="33802133" sldId="278"/>
            <ac:spMk id="6" creationId="{05440A83-D616-461B-B9B7-62655B426F49}"/>
          </ac:spMkLst>
        </pc:spChg>
        <pc:spChg chg="add mod">
          <ac:chgData name="Anna Williams" userId="969d33b1f8a2d158" providerId="LiveId" clId="{97DE2B81-FA6C-4633-AC45-36385C703F61}" dt="2019-11-03T08:16:53.845" v="17431" actId="1035"/>
          <ac:spMkLst>
            <pc:docMk/>
            <pc:sldMk cId="33802133" sldId="278"/>
            <ac:spMk id="7" creationId="{7AB318A1-8A70-4A60-98EE-353B743C3E4D}"/>
          </ac:spMkLst>
        </pc:spChg>
        <pc:grpChg chg="add mod">
          <ac:chgData name="Anna Williams" userId="969d33b1f8a2d158" providerId="LiveId" clId="{97DE2B81-FA6C-4633-AC45-36385C703F61}" dt="2019-11-03T08:16:14.551" v="17393" actId="14100"/>
          <ac:grpSpMkLst>
            <pc:docMk/>
            <pc:sldMk cId="33802133" sldId="278"/>
            <ac:grpSpMk id="2" creationId="{DF141038-395A-4B11-8831-88E4FB788F66}"/>
          </ac:grpSpMkLst>
        </pc:grpChg>
        <pc:grpChg chg="add mod">
          <ac:chgData name="Anna Williams" userId="969d33b1f8a2d158" providerId="LiveId" clId="{97DE2B81-FA6C-4633-AC45-36385C703F61}" dt="2019-11-03T08:13:40.768" v="17359"/>
          <ac:grpSpMkLst>
            <pc:docMk/>
            <pc:sldMk cId="33802133" sldId="278"/>
            <ac:grpSpMk id="4" creationId="{9B06C4D9-4C1C-402E-AE25-3EE676E4DE14}"/>
          </ac:grpSpMkLst>
        </pc:grpChg>
      </pc:sldChg>
      <pc:sldChg chg="modSp add">
        <pc:chgData name="Anna Williams" userId="969d33b1f8a2d158" providerId="LiveId" clId="{97DE2B81-FA6C-4633-AC45-36385C703F61}" dt="2019-11-04T09:42:36.767" v="22433" actId="1035"/>
        <pc:sldMkLst>
          <pc:docMk/>
          <pc:sldMk cId="1415351069" sldId="279"/>
        </pc:sldMkLst>
        <pc:spChg chg="mod">
          <ac:chgData name="Anna Williams" userId="969d33b1f8a2d158" providerId="LiveId" clId="{97DE2B81-FA6C-4633-AC45-36385C703F61}" dt="2019-11-03T09:26:52.992" v="22220" actId="20577"/>
          <ac:spMkLst>
            <pc:docMk/>
            <pc:sldMk cId="1415351069" sldId="279"/>
            <ac:spMk id="3" creationId="{BEFFE9FF-D558-40E3-9BA1-FC85CFF3634E}"/>
          </ac:spMkLst>
        </pc:spChg>
        <pc:spChg chg="mod">
          <ac:chgData name="Anna Williams" userId="969d33b1f8a2d158" providerId="LiveId" clId="{97DE2B81-FA6C-4633-AC45-36385C703F61}" dt="2019-11-03T09:15:24.636" v="22055" actId="1036"/>
          <ac:spMkLst>
            <pc:docMk/>
            <pc:sldMk cId="1415351069" sldId="279"/>
            <ac:spMk id="7" creationId="{C3B39D3A-EF61-4B9F-AD6E-55B49299C915}"/>
          </ac:spMkLst>
        </pc:spChg>
        <pc:spChg chg="mod">
          <ac:chgData name="Anna Williams" userId="969d33b1f8a2d158" providerId="LiveId" clId="{97DE2B81-FA6C-4633-AC45-36385C703F61}" dt="2019-11-03T09:15:24.636" v="22055" actId="1036"/>
          <ac:spMkLst>
            <pc:docMk/>
            <pc:sldMk cId="1415351069" sldId="279"/>
            <ac:spMk id="9" creationId="{94484A85-F247-438B-AB82-F227E4C1D9F5}"/>
          </ac:spMkLst>
        </pc:spChg>
        <pc:spChg chg="mod">
          <ac:chgData name="Anna Williams" userId="969d33b1f8a2d158" providerId="LiveId" clId="{97DE2B81-FA6C-4633-AC45-36385C703F61}" dt="2019-11-03T09:15:24.636" v="22055" actId="1036"/>
          <ac:spMkLst>
            <pc:docMk/>
            <pc:sldMk cId="1415351069" sldId="279"/>
            <ac:spMk id="11" creationId="{9D07EE77-8F07-4CFC-B8B4-EBEEE4DB6B24}"/>
          </ac:spMkLst>
        </pc:spChg>
        <pc:spChg chg="mod">
          <ac:chgData name="Anna Williams" userId="969d33b1f8a2d158" providerId="LiveId" clId="{97DE2B81-FA6C-4633-AC45-36385C703F61}" dt="2019-11-03T09:19:14.733" v="22127" actId="1036"/>
          <ac:spMkLst>
            <pc:docMk/>
            <pc:sldMk cId="1415351069" sldId="279"/>
            <ac:spMk id="13" creationId="{ABC91D07-0F0C-440B-89F3-B8634DF2C14C}"/>
          </ac:spMkLst>
        </pc:spChg>
        <pc:picChg chg="mod">
          <ac:chgData name="Anna Williams" userId="969d33b1f8a2d158" providerId="LiveId" clId="{97DE2B81-FA6C-4633-AC45-36385C703F61}" dt="2019-11-03T09:15:24.636" v="22055" actId="1036"/>
          <ac:picMkLst>
            <pc:docMk/>
            <pc:sldMk cId="1415351069" sldId="279"/>
            <ac:picMk id="6" creationId="{FB54B509-4D7C-44B8-B119-5C0C2D9D2E31}"/>
          </ac:picMkLst>
        </pc:picChg>
        <pc:picChg chg="mod">
          <ac:chgData name="Anna Williams" userId="969d33b1f8a2d158" providerId="LiveId" clId="{97DE2B81-FA6C-4633-AC45-36385C703F61}" dt="2019-11-03T09:15:24.636" v="22055" actId="1036"/>
          <ac:picMkLst>
            <pc:docMk/>
            <pc:sldMk cId="1415351069" sldId="279"/>
            <ac:picMk id="8" creationId="{3656B809-16E8-4C25-B848-7558AF05BB73}"/>
          </ac:picMkLst>
        </pc:picChg>
        <pc:picChg chg="mod">
          <ac:chgData name="Anna Williams" userId="969d33b1f8a2d158" providerId="LiveId" clId="{97DE2B81-FA6C-4633-AC45-36385C703F61}" dt="2019-11-03T09:15:24.636" v="22055" actId="1036"/>
          <ac:picMkLst>
            <pc:docMk/>
            <pc:sldMk cId="1415351069" sldId="279"/>
            <ac:picMk id="10" creationId="{B34CBFE5-098D-472F-A6C2-919E1F508920}"/>
          </ac:picMkLst>
        </pc:picChg>
        <pc:picChg chg="mod">
          <ac:chgData name="Anna Williams" userId="969d33b1f8a2d158" providerId="LiveId" clId="{97DE2B81-FA6C-4633-AC45-36385C703F61}" dt="2019-11-04T09:42:36.767" v="22433" actId="1035"/>
          <ac:picMkLst>
            <pc:docMk/>
            <pc:sldMk cId="1415351069" sldId="279"/>
            <ac:picMk id="12" creationId="{CD464696-C8BE-443F-8BC0-83334F391D6E}"/>
          </ac:picMkLst>
        </pc:picChg>
      </pc:sldChg>
      <pc:sldChg chg="addSp delSp modSp add del">
        <pc:chgData name="Anna Williams" userId="969d33b1f8a2d158" providerId="LiveId" clId="{97DE2B81-FA6C-4633-AC45-36385C703F61}" dt="2019-11-03T08:54:52.829" v="20314" actId="2696"/>
        <pc:sldMkLst>
          <pc:docMk/>
          <pc:sldMk cId="1535363936" sldId="279"/>
        </pc:sldMkLst>
        <pc:spChg chg="mod">
          <ac:chgData name="Anna Williams" userId="969d33b1f8a2d158" providerId="LiveId" clId="{97DE2B81-FA6C-4633-AC45-36385C703F61}" dt="2019-11-03T08:25:50.818" v="17953" actId="1036"/>
          <ac:spMkLst>
            <pc:docMk/>
            <pc:sldMk cId="1535363936" sldId="279"/>
            <ac:spMk id="3" creationId="{BEFFE9FF-D558-40E3-9BA1-FC85CFF3634E}"/>
          </ac:spMkLst>
        </pc:spChg>
        <pc:spChg chg="add del mod">
          <ac:chgData name="Anna Williams" userId="969d33b1f8a2d158" providerId="LiveId" clId="{97DE2B81-FA6C-4633-AC45-36385C703F61}" dt="2019-11-03T08:29:24.413" v="18244"/>
          <ac:spMkLst>
            <pc:docMk/>
            <pc:sldMk cId="1535363936" sldId="279"/>
            <ac:spMk id="5" creationId="{DC4C852D-6089-47C4-AE44-989C85767BD0}"/>
          </ac:spMkLst>
        </pc:spChg>
        <pc:spChg chg="add mod">
          <ac:chgData name="Anna Williams" userId="969d33b1f8a2d158" providerId="LiveId" clId="{97DE2B81-FA6C-4633-AC45-36385C703F61}" dt="2019-11-03T08:37:57.984" v="19322" actId="1037"/>
          <ac:spMkLst>
            <pc:docMk/>
            <pc:sldMk cId="1535363936" sldId="279"/>
            <ac:spMk id="7" creationId="{C3B39D3A-EF61-4B9F-AD6E-55B49299C915}"/>
          </ac:spMkLst>
        </pc:spChg>
        <pc:spChg chg="add mod">
          <ac:chgData name="Anna Williams" userId="969d33b1f8a2d158" providerId="LiveId" clId="{97DE2B81-FA6C-4633-AC45-36385C703F61}" dt="2019-11-03T08:38:05.258" v="19341" actId="1037"/>
          <ac:spMkLst>
            <pc:docMk/>
            <pc:sldMk cId="1535363936" sldId="279"/>
            <ac:spMk id="9" creationId="{94484A85-F247-438B-AB82-F227E4C1D9F5}"/>
          </ac:spMkLst>
        </pc:spChg>
        <pc:spChg chg="add mod">
          <ac:chgData name="Anna Williams" userId="969d33b1f8a2d158" providerId="LiveId" clId="{97DE2B81-FA6C-4633-AC45-36385C703F61}" dt="2019-11-03T08:38:10.796" v="19354" actId="1037"/>
          <ac:spMkLst>
            <pc:docMk/>
            <pc:sldMk cId="1535363936" sldId="279"/>
            <ac:spMk id="11" creationId="{9D07EE77-8F07-4CFC-B8B4-EBEEE4DB6B24}"/>
          </ac:spMkLst>
        </pc:spChg>
        <pc:spChg chg="add mod">
          <ac:chgData name="Anna Williams" userId="969d33b1f8a2d158" providerId="LiveId" clId="{97DE2B81-FA6C-4633-AC45-36385C703F61}" dt="2019-11-03T08:37:47.146" v="19315" actId="1036"/>
          <ac:spMkLst>
            <pc:docMk/>
            <pc:sldMk cId="1535363936" sldId="279"/>
            <ac:spMk id="13" creationId="{ABC91D07-0F0C-440B-89F3-B8634DF2C14C}"/>
          </ac:spMkLst>
        </pc:spChg>
        <pc:picChg chg="del">
          <ac:chgData name="Anna Williams" userId="969d33b1f8a2d158" providerId="LiveId" clId="{97DE2B81-FA6C-4633-AC45-36385C703F61}" dt="2019-11-03T08:22:13.539" v="17628" actId="478"/>
          <ac:picMkLst>
            <pc:docMk/>
            <pc:sldMk cId="1535363936" sldId="279"/>
            <ac:picMk id="2" creationId="{DEB2A9C5-8B30-462B-9D74-E15A437F2E5C}"/>
          </ac:picMkLst>
        </pc:picChg>
        <pc:picChg chg="add del mod">
          <ac:chgData name="Anna Williams" userId="969d33b1f8a2d158" providerId="LiveId" clId="{97DE2B81-FA6C-4633-AC45-36385C703F61}" dt="2019-11-03T08:29:24.413" v="18244"/>
          <ac:picMkLst>
            <pc:docMk/>
            <pc:sldMk cId="1535363936" sldId="279"/>
            <ac:picMk id="4" creationId="{EB38B435-6E65-4BE3-A35F-AEF4DBC15ADB}"/>
          </ac:picMkLst>
        </pc:picChg>
        <pc:picChg chg="add mod">
          <ac:chgData name="Anna Williams" userId="969d33b1f8a2d158" providerId="LiveId" clId="{97DE2B81-FA6C-4633-AC45-36385C703F61}" dt="2019-11-03T08:37:57.984" v="19322" actId="1037"/>
          <ac:picMkLst>
            <pc:docMk/>
            <pc:sldMk cId="1535363936" sldId="279"/>
            <ac:picMk id="6" creationId="{FB54B509-4D7C-44B8-B119-5C0C2D9D2E31}"/>
          </ac:picMkLst>
        </pc:picChg>
        <pc:picChg chg="add mod">
          <ac:chgData name="Anna Williams" userId="969d33b1f8a2d158" providerId="LiveId" clId="{97DE2B81-FA6C-4633-AC45-36385C703F61}" dt="2019-11-03T08:38:05.258" v="19341" actId="1037"/>
          <ac:picMkLst>
            <pc:docMk/>
            <pc:sldMk cId="1535363936" sldId="279"/>
            <ac:picMk id="8" creationId="{3656B809-16E8-4C25-B848-7558AF05BB73}"/>
          </ac:picMkLst>
        </pc:picChg>
        <pc:picChg chg="add mod">
          <ac:chgData name="Anna Williams" userId="969d33b1f8a2d158" providerId="LiveId" clId="{97DE2B81-FA6C-4633-AC45-36385C703F61}" dt="2019-11-03T08:38:10.796" v="19354" actId="1037"/>
          <ac:picMkLst>
            <pc:docMk/>
            <pc:sldMk cId="1535363936" sldId="279"/>
            <ac:picMk id="10" creationId="{B34CBFE5-098D-472F-A6C2-919E1F508920}"/>
          </ac:picMkLst>
        </pc:picChg>
        <pc:picChg chg="add mod">
          <ac:chgData name="Anna Williams" userId="969d33b1f8a2d158" providerId="LiveId" clId="{97DE2B81-FA6C-4633-AC45-36385C703F61}" dt="2019-11-03T08:36:23.803" v="19079"/>
          <ac:picMkLst>
            <pc:docMk/>
            <pc:sldMk cId="1535363936" sldId="279"/>
            <ac:picMk id="12" creationId="{CD464696-C8BE-443F-8BC0-83334F391D6E}"/>
          </ac:picMkLst>
        </pc:picChg>
      </pc:sldChg>
      <pc:sldChg chg="addSp delSp modSp add">
        <pc:chgData name="Anna Williams" userId="969d33b1f8a2d158" providerId="LiveId" clId="{97DE2B81-FA6C-4633-AC45-36385C703F61}" dt="2019-11-03T09:27:49.964" v="22263" actId="1036"/>
        <pc:sldMkLst>
          <pc:docMk/>
          <pc:sldMk cId="2272127952" sldId="280"/>
        </pc:sldMkLst>
        <pc:spChg chg="del">
          <ac:chgData name="Anna Williams" userId="969d33b1f8a2d158" providerId="LiveId" clId="{97DE2B81-FA6C-4633-AC45-36385C703F61}" dt="2019-11-03T08:29:35.976" v="18246" actId="478"/>
          <ac:spMkLst>
            <pc:docMk/>
            <pc:sldMk cId="2272127952" sldId="280"/>
            <ac:spMk id="3" creationId="{BEFFE9FF-D558-40E3-9BA1-FC85CFF3634E}"/>
          </ac:spMkLst>
        </pc:spChg>
        <pc:spChg chg="add del mod">
          <ac:chgData name="Anna Williams" userId="969d33b1f8a2d158" providerId="LiveId" clId="{97DE2B81-FA6C-4633-AC45-36385C703F61}" dt="2019-11-03T08:39:08.026" v="19356" actId="478"/>
          <ac:spMkLst>
            <pc:docMk/>
            <pc:sldMk cId="2272127952" sldId="280"/>
            <ac:spMk id="5" creationId="{C2236FE8-3106-4BC9-B035-4D80D67C154C}"/>
          </ac:spMkLst>
        </pc:spChg>
        <pc:spChg chg="add mod">
          <ac:chgData name="Anna Williams" userId="969d33b1f8a2d158" providerId="LiveId" clId="{97DE2B81-FA6C-4633-AC45-36385C703F61}" dt="2019-11-03T08:55:56.365" v="20331" actId="1038"/>
          <ac:spMkLst>
            <pc:docMk/>
            <pc:sldMk cId="2272127952" sldId="280"/>
            <ac:spMk id="6" creationId="{ECA5773A-A1AC-4204-B30D-ABF5E57D068D}"/>
          </ac:spMkLst>
        </pc:spChg>
        <pc:spChg chg="mod">
          <ac:chgData name="Anna Williams" userId="969d33b1f8a2d158" providerId="LiveId" clId="{97DE2B81-FA6C-4633-AC45-36385C703F61}" dt="2019-11-03T08:57:52.995" v="20536" actId="20577"/>
          <ac:spMkLst>
            <pc:docMk/>
            <pc:sldMk cId="2272127952" sldId="280"/>
            <ac:spMk id="9" creationId="{6951C485-6BAB-4AC7-82C3-2095F67B304B}"/>
          </ac:spMkLst>
        </pc:spChg>
        <pc:grpChg chg="add mod">
          <ac:chgData name="Anna Williams" userId="969d33b1f8a2d158" providerId="LiveId" clId="{97DE2B81-FA6C-4633-AC45-36385C703F61}" dt="2019-11-03T08:58:31.448" v="20881" actId="1038"/>
          <ac:grpSpMkLst>
            <pc:docMk/>
            <pc:sldMk cId="2272127952" sldId="280"/>
            <ac:grpSpMk id="8" creationId="{E4F300C7-7AC8-49E4-8685-6FF506300306}"/>
          </ac:grpSpMkLst>
        </pc:grpChg>
        <pc:picChg chg="add del mod">
          <ac:chgData name="Anna Williams" userId="969d33b1f8a2d158" providerId="LiveId" clId="{97DE2B81-FA6C-4633-AC45-36385C703F61}" dt="2019-11-03T08:39:04.772" v="19355" actId="478"/>
          <ac:picMkLst>
            <pc:docMk/>
            <pc:sldMk cId="2272127952" sldId="280"/>
            <ac:picMk id="4" creationId="{84F97A56-D871-410C-A037-14CBFECD5D19}"/>
          </ac:picMkLst>
        </pc:picChg>
        <pc:picChg chg="add mod">
          <ac:chgData name="Anna Williams" userId="969d33b1f8a2d158" providerId="LiveId" clId="{97DE2B81-FA6C-4633-AC45-36385C703F61}" dt="2019-11-03T09:27:49.964" v="22263" actId="1036"/>
          <ac:picMkLst>
            <pc:docMk/>
            <pc:sldMk cId="2272127952" sldId="280"/>
            <ac:picMk id="7" creationId="{6E5C2259-8E8C-4FDF-94F8-F99FB012BBA8}"/>
          </ac:picMkLst>
        </pc:picChg>
      </pc:sldChg>
      <pc:sldChg chg="addSp delSp modSp add">
        <pc:chgData name="Anna Williams" userId="969d33b1f8a2d158" providerId="LiveId" clId="{97DE2B81-FA6C-4633-AC45-36385C703F61}" dt="2019-11-03T09:29:10.932" v="22321" actId="20577"/>
        <pc:sldMkLst>
          <pc:docMk/>
          <pc:sldMk cId="1587402009" sldId="281"/>
        </pc:sldMkLst>
        <pc:spChg chg="mod">
          <ac:chgData name="Anna Williams" userId="969d33b1f8a2d158" providerId="LiveId" clId="{97DE2B81-FA6C-4633-AC45-36385C703F61}" dt="2019-11-03T09:29:10.932" v="22321" actId="20577"/>
          <ac:spMkLst>
            <pc:docMk/>
            <pc:sldMk cId="1587402009" sldId="281"/>
            <ac:spMk id="6" creationId="{ECA5773A-A1AC-4204-B30D-ABF5E57D068D}"/>
          </ac:spMkLst>
        </pc:spChg>
        <pc:spChg chg="mod">
          <ac:chgData name="Anna Williams" userId="969d33b1f8a2d158" providerId="LiveId" clId="{97DE2B81-FA6C-4633-AC45-36385C703F61}" dt="2019-11-03T08:59:33.192" v="20884" actId="20577"/>
          <ac:spMkLst>
            <pc:docMk/>
            <pc:sldMk cId="1587402009" sldId="281"/>
            <ac:spMk id="9" creationId="{6951C485-6BAB-4AC7-82C3-2095F67B304B}"/>
          </ac:spMkLst>
        </pc:spChg>
        <pc:picChg chg="del">
          <ac:chgData name="Anna Williams" userId="969d33b1f8a2d158" providerId="LiveId" clId="{97DE2B81-FA6C-4633-AC45-36385C703F61}" dt="2019-11-03T08:59:41.534" v="20885" actId="478"/>
          <ac:picMkLst>
            <pc:docMk/>
            <pc:sldMk cId="1587402009" sldId="281"/>
            <ac:picMk id="7" creationId="{6E5C2259-8E8C-4FDF-94F8-F99FB012BBA8}"/>
          </ac:picMkLst>
        </pc:picChg>
        <pc:picChg chg="add mod">
          <ac:chgData name="Anna Williams" userId="969d33b1f8a2d158" providerId="LiveId" clId="{97DE2B81-FA6C-4633-AC45-36385C703F61}" dt="2019-11-03T09:28:43.042" v="22309" actId="1038"/>
          <ac:picMkLst>
            <pc:docMk/>
            <pc:sldMk cId="1587402009" sldId="281"/>
            <ac:picMk id="11" creationId="{A66B2438-2D17-43B4-A78E-81CE9EAE978F}"/>
          </ac:picMkLst>
        </pc:picChg>
      </pc:sldChg>
      <pc:sldChg chg="addSp modSp add">
        <pc:chgData name="Anna Williams" userId="969d33b1f8a2d158" providerId="LiveId" clId="{97DE2B81-FA6C-4633-AC45-36385C703F61}" dt="2019-11-03T09:30:50.273" v="22402" actId="1035"/>
        <pc:sldMkLst>
          <pc:docMk/>
          <pc:sldMk cId="1312962965" sldId="282"/>
        </pc:sldMkLst>
        <pc:spChg chg="add mod">
          <ac:chgData name="Anna Williams" userId="969d33b1f8a2d158" providerId="LiveId" clId="{97DE2B81-FA6C-4633-AC45-36385C703F61}" dt="2019-11-03T09:30:45.919" v="22397" actId="1036"/>
          <ac:spMkLst>
            <pc:docMk/>
            <pc:sldMk cId="1312962965" sldId="282"/>
            <ac:spMk id="3" creationId="{10C361CB-2886-4886-82E0-0A7AB59C2F09}"/>
          </ac:spMkLst>
        </pc:spChg>
        <pc:spChg chg="mod">
          <ac:chgData name="Anna Williams" userId="969d33b1f8a2d158" providerId="LiveId" clId="{97DE2B81-FA6C-4633-AC45-36385C703F61}" dt="2019-11-03T09:07:00.006" v="21774" actId="20577"/>
          <ac:spMkLst>
            <pc:docMk/>
            <pc:sldMk cId="1312962965" sldId="282"/>
            <ac:spMk id="5" creationId="{0565A363-8715-407F-842B-E8D8CA069917}"/>
          </ac:spMkLst>
        </pc:spChg>
        <pc:grpChg chg="add">
          <ac:chgData name="Anna Williams" userId="969d33b1f8a2d158" providerId="LiveId" clId="{97DE2B81-FA6C-4633-AC45-36385C703F61}" dt="2019-11-03T09:06:57.044" v="21772"/>
          <ac:grpSpMkLst>
            <pc:docMk/>
            <pc:sldMk cId="1312962965" sldId="282"/>
            <ac:grpSpMk id="4" creationId="{2DBD3902-533B-4479-ABA1-AF02A3DD65BB}"/>
          </ac:grpSpMkLst>
        </pc:grpChg>
        <pc:picChg chg="add mod">
          <ac:chgData name="Anna Williams" userId="969d33b1f8a2d158" providerId="LiveId" clId="{97DE2B81-FA6C-4633-AC45-36385C703F61}" dt="2019-11-03T09:30:50.273" v="22402" actId="1035"/>
          <ac:picMkLst>
            <pc:docMk/>
            <pc:sldMk cId="1312962965" sldId="282"/>
            <ac:picMk id="2" creationId="{48F03328-D4FB-4558-9EBB-FD5FD5CEC64B}"/>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7030A0"/>
            </a:solidFill>
            <a:ln>
              <a:noFill/>
            </a:ln>
            <a:effectLst/>
          </c:spPr>
          <c:invertIfNegative val="0"/>
          <c:dPt>
            <c:idx val="0"/>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8900000" scaled="1"/>
                <a:tileRect/>
              </a:gradFill>
              <a:ln>
                <a:noFill/>
              </a:ln>
              <a:effectLst/>
            </c:spPr>
            <c:extLst>
              <c:ext xmlns:c16="http://schemas.microsoft.com/office/drawing/2014/chart" uri="{C3380CC4-5D6E-409C-BE32-E72D297353CC}">
                <c16:uniqueId val="{00000001-3052-4B73-BC00-524712344986}"/>
              </c:ext>
            </c:extLst>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8900000" scaled="1"/>
                <a:tileRect/>
              </a:gradFill>
              <a:ln>
                <a:noFill/>
              </a:ln>
              <a:effectLst/>
            </c:spPr>
            <c:extLst>
              <c:ext xmlns:c16="http://schemas.microsoft.com/office/drawing/2014/chart" uri="{C3380CC4-5D6E-409C-BE32-E72D297353CC}">
                <c16:uniqueId val="{00000000-3052-4B73-BC00-524712344986}"/>
              </c:ext>
            </c:extLst>
          </c:dPt>
          <c:dLbls>
            <c:dLbl>
              <c:idx val="2"/>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2-3052-4B73-BC00-524712344986}"/>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7030A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Sheet1!$B$7:$B$9</c:f>
              <c:strCache>
                <c:ptCount val="3"/>
                <c:pt idx="0">
                  <c:v>At least 1 ANC visit from a medically trained provider</c:v>
                </c:pt>
                <c:pt idx="1">
                  <c:v>Four or more ANC visits</c:v>
                </c:pt>
                <c:pt idx="2">
                  <c:v>Quality ANC </c:v>
                </c:pt>
              </c:strCache>
            </c:strRef>
          </c:cat>
          <c:val>
            <c:numRef>
              <c:f>Sheet1!$C$7:$C$9</c:f>
              <c:numCache>
                <c:formatCode>0%</c:formatCode>
                <c:ptCount val="3"/>
                <c:pt idx="0">
                  <c:v>0.82</c:v>
                </c:pt>
                <c:pt idx="1">
                  <c:v>0.47</c:v>
                </c:pt>
                <c:pt idx="2">
                  <c:v>0.18</c:v>
                </c:pt>
              </c:numCache>
            </c:numRef>
          </c:val>
          <c:extLst>
            <c:ext xmlns:c16="http://schemas.microsoft.com/office/drawing/2014/chart" uri="{C3380CC4-5D6E-409C-BE32-E72D297353CC}">
              <c16:uniqueId val="{00000000-935C-42C8-B565-4C6781964AFB}"/>
            </c:ext>
          </c:extLst>
        </c:ser>
        <c:dLbls>
          <c:dLblPos val="inEnd"/>
          <c:showLegendKey val="0"/>
          <c:showVal val="1"/>
          <c:showCatName val="0"/>
          <c:showSerName val="0"/>
          <c:showPercent val="0"/>
          <c:showBubbleSize val="0"/>
        </c:dLbls>
        <c:gapWidth val="100"/>
        <c:overlap val="-24"/>
        <c:axId val="410970488"/>
        <c:axId val="410971128"/>
      </c:barChart>
      <c:catAx>
        <c:axId val="4109704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rgbClr val="7030A0"/>
                </a:solidFill>
                <a:latin typeface="+mn-lt"/>
                <a:ea typeface="+mn-ea"/>
                <a:cs typeface="+mn-cs"/>
              </a:defRPr>
            </a:pPr>
            <a:endParaRPr lang="en-US"/>
          </a:p>
        </c:txPr>
        <c:crossAx val="410971128"/>
        <c:crosses val="autoZero"/>
        <c:auto val="1"/>
        <c:lblAlgn val="ctr"/>
        <c:lblOffset val="100"/>
        <c:noMultiLvlLbl val="0"/>
      </c:catAx>
      <c:valAx>
        <c:axId val="410971128"/>
        <c:scaling>
          <c:orientation val="minMax"/>
          <c:max val="1"/>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rgbClr val="7030A0"/>
                </a:solidFill>
                <a:latin typeface="+mn-lt"/>
                <a:ea typeface="+mn-ea"/>
                <a:cs typeface="+mn-cs"/>
              </a:defRPr>
            </a:pPr>
            <a:endParaRPr lang="en-US"/>
          </a:p>
        </c:txPr>
        <c:crossAx val="410970488"/>
        <c:crosses val="autoZero"/>
        <c:crossBetween val="between"/>
        <c:majorUnit val="0.2"/>
      </c:valAx>
      <c:spPr>
        <a:noFill/>
        <a:ln>
          <a:noFill/>
        </a:ln>
        <a:effectLst/>
      </c:spPr>
    </c:plotArea>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5592B1-D709-4709-91C7-9A3F248D9681}" type="doc">
      <dgm:prSet loTypeId="urn:microsoft.com/office/officeart/2008/layout/AlternatingPictureBlocks" loCatId="list" qsTypeId="urn:microsoft.com/office/officeart/2005/8/quickstyle/simple1" qsCatId="simple" csTypeId="urn:microsoft.com/office/officeart/2005/8/colors/accent1_2" csCatId="accent1" phldr="1"/>
      <dgm:spPr/>
    </dgm:pt>
    <dgm:pt modelId="{6CE6C77B-4781-4505-9CBF-A42E2442E271}">
      <dgm:prSet phldrT="[Text]"/>
      <dgm:spPr/>
      <dgm:t>
        <a:bodyPr/>
        <a:lstStyle/>
        <a:p>
          <a:r>
            <a:rPr lang="en-US" b="1" dirty="0"/>
            <a:t>Each year, 12,000 new cases diagnosed and 6,600 deaths</a:t>
          </a:r>
        </a:p>
      </dgm:t>
    </dgm:pt>
    <dgm:pt modelId="{6DC9FD19-A355-4066-99AB-240C8BBE618F}" type="parTrans" cxnId="{0984BD8F-3986-4407-8404-0A49557D157D}">
      <dgm:prSet/>
      <dgm:spPr/>
      <dgm:t>
        <a:bodyPr/>
        <a:lstStyle/>
        <a:p>
          <a:endParaRPr lang="en-US"/>
        </a:p>
      </dgm:t>
    </dgm:pt>
    <dgm:pt modelId="{4CDE3F0C-6FFB-466B-8C01-E1D97FE8BEF6}" type="sibTrans" cxnId="{0984BD8F-3986-4407-8404-0A49557D157D}">
      <dgm:prSet/>
      <dgm:spPr/>
      <dgm:t>
        <a:bodyPr/>
        <a:lstStyle/>
        <a:p>
          <a:endParaRPr lang="en-US"/>
        </a:p>
      </dgm:t>
    </dgm:pt>
    <dgm:pt modelId="{98C2CD10-2AA0-4BA4-B90D-2236017BCB9B}">
      <dgm:prSet phldrT="[Text]"/>
      <dgm:spPr/>
      <dgm:t>
        <a:bodyPr/>
        <a:lstStyle/>
        <a:p>
          <a:pPr algn="ctr"/>
          <a:r>
            <a:rPr lang="en-US" b="1" dirty="0"/>
            <a:t>National Strategy for Cervical Cancer Prevention and Control 2017-2022 aims to establish population-based screening and treatment</a:t>
          </a:r>
        </a:p>
      </dgm:t>
    </dgm:pt>
    <dgm:pt modelId="{6D2381F1-555B-48B1-9F02-736F907F7C59}" type="parTrans" cxnId="{6E75AF9B-7104-4264-BE23-4296206D5EC9}">
      <dgm:prSet/>
      <dgm:spPr/>
      <dgm:t>
        <a:bodyPr/>
        <a:lstStyle/>
        <a:p>
          <a:endParaRPr lang="en-US"/>
        </a:p>
      </dgm:t>
    </dgm:pt>
    <dgm:pt modelId="{00288246-3030-446C-A98C-96EC9D6450CB}" type="sibTrans" cxnId="{6E75AF9B-7104-4264-BE23-4296206D5EC9}">
      <dgm:prSet/>
      <dgm:spPr/>
      <dgm:t>
        <a:bodyPr/>
        <a:lstStyle/>
        <a:p>
          <a:endParaRPr lang="en-US"/>
        </a:p>
      </dgm:t>
    </dgm:pt>
    <dgm:pt modelId="{4A75D71C-3901-4D1B-B274-AF2A27CA7A12}">
      <dgm:prSet phldrT="[Text]"/>
      <dgm:spPr/>
      <dgm:t>
        <a:bodyPr/>
        <a:lstStyle/>
        <a:p>
          <a:r>
            <a:rPr lang="en-US" b="1" dirty="0"/>
            <a:t>Strategy includes palliative care and introducing vaccinations for 9-13 year old girls through EPI program</a:t>
          </a:r>
        </a:p>
      </dgm:t>
    </dgm:pt>
    <dgm:pt modelId="{3DEC1428-4F29-49E9-BDEF-14A7DD84CC73}" type="parTrans" cxnId="{2E588CC6-7340-45CC-837E-1DF1CE30423B}">
      <dgm:prSet/>
      <dgm:spPr/>
      <dgm:t>
        <a:bodyPr/>
        <a:lstStyle/>
        <a:p>
          <a:endParaRPr lang="en-US"/>
        </a:p>
      </dgm:t>
    </dgm:pt>
    <dgm:pt modelId="{CF84C994-1E2B-4106-AA67-C399C95DC7B7}" type="sibTrans" cxnId="{2E588CC6-7340-45CC-837E-1DF1CE30423B}">
      <dgm:prSet/>
      <dgm:spPr/>
      <dgm:t>
        <a:bodyPr/>
        <a:lstStyle/>
        <a:p>
          <a:endParaRPr lang="en-US"/>
        </a:p>
      </dgm:t>
    </dgm:pt>
    <dgm:pt modelId="{61C20254-F4EB-421E-A2FB-F6352AD72449}" type="pres">
      <dgm:prSet presAssocID="{1F5592B1-D709-4709-91C7-9A3F248D9681}" presName="linearFlow" presStyleCnt="0">
        <dgm:presLayoutVars>
          <dgm:dir/>
          <dgm:resizeHandles val="exact"/>
        </dgm:presLayoutVars>
      </dgm:prSet>
      <dgm:spPr/>
    </dgm:pt>
    <dgm:pt modelId="{88A2AFE8-1D53-4EF1-A5B0-65E82D7D729E}" type="pres">
      <dgm:prSet presAssocID="{6CE6C77B-4781-4505-9CBF-A42E2442E271}" presName="comp" presStyleCnt="0"/>
      <dgm:spPr/>
    </dgm:pt>
    <dgm:pt modelId="{C983615B-2E2A-4C15-913D-1DE43BA6CB11}" type="pres">
      <dgm:prSet presAssocID="{6CE6C77B-4781-4505-9CBF-A42E2442E271}" presName="rect2" presStyleLbl="node1" presStyleIdx="0" presStyleCnt="3" custScaleX="133100">
        <dgm:presLayoutVars>
          <dgm:bulletEnabled val="1"/>
        </dgm:presLayoutVars>
      </dgm:prSet>
      <dgm:spPr/>
    </dgm:pt>
    <dgm:pt modelId="{05851808-B5CA-4B9A-A039-A5F7F6B2307E}" type="pres">
      <dgm:prSet presAssocID="{6CE6C77B-4781-4505-9CBF-A42E2442E271}" presName="rect1" presStyleLbl="lnNode1" presStyleIdx="0" presStyleCnt="3" custLinFactNeighborX="-55498"/>
      <dgm:spPr>
        <a:blipFill>
          <a:blip xmlns:r="http://schemas.openxmlformats.org/officeDocument/2006/relationships" r:embed="rId1">
            <a:duotone>
              <a:schemeClr val="accent1">
                <a:hueOff val="0"/>
                <a:satOff val="0"/>
                <a:lumOff val="0"/>
                <a:alphaOff val="0"/>
                <a:shade val="20000"/>
                <a:satMod val="200000"/>
              </a:schemeClr>
              <a:schemeClr val="accent1">
                <a:hueOff val="0"/>
                <a:satOff val="0"/>
                <a:lumOff val="0"/>
                <a:alphaOff val="0"/>
                <a:tint val="12000"/>
                <a:satMod val="190000"/>
              </a:schemeClr>
            </a:duotone>
            <a:extLst>
              <a:ext uri="{28A0092B-C50C-407E-A947-70E740481C1C}">
                <a14:useLocalDpi xmlns:a14="http://schemas.microsoft.com/office/drawing/2010/main" val="0"/>
              </a:ext>
            </a:extLst>
          </a:blip>
          <a:srcRect/>
          <a:stretch>
            <a:fillRect l="-3000" r="-3000"/>
          </a:stretch>
        </a:blipFill>
      </dgm:spPr>
    </dgm:pt>
    <dgm:pt modelId="{E3018829-8D7D-4885-9A71-9CA0EF4FF1D0}" type="pres">
      <dgm:prSet presAssocID="{4CDE3F0C-6FFB-466B-8C01-E1D97FE8BEF6}" presName="sibTrans" presStyleCnt="0"/>
      <dgm:spPr/>
    </dgm:pt>
    <dgm:pt modelId="{C82BE6A4-50F5-45C0-9B8B-2A7058631E06}" type="pres">
      <dgm:prSet presAssocID="{98C2CD10-2AA0-4BA4-B90D-2236017BCB9B}" presName="comp" presStyleCnt="0"/>
      <dgm:spPr/>
    </dgm:pt>
    <dgm:pt modelId="{8E298641-B8F8-4B48-8B83-1EB17F21B6D7}" type="pres">
      <dgm:prSet presAssocID="{98C2CD10-2AA0-4BA4-B90D-2236017BCB9B}" presName="rect2" presStyleLbl="node1" presStyleIdx="1" presStyleCnt="3" custScaleX="133100" custLinFactNeighborX="651">
        <dgm:presLayoutVars>
          <dgm:bulletEnabled val="1"/>
        </dgm:presLayoutVars>
      </dgm:prSet>
      <dgm:spPr/>
    </dgm:pt>
    <dgm:pt modelId="{BA0DAABC-70E9-445D-BC95-DE4861C09E85}" type="pres">
      <dgm:prSet presAssocID="{98C2CD10-2AA0-4BA4-B90D-2236017BCB9B}" presName="rect1" presStyleLbl="lnNode1" presStyleIdx="1" presStyleCnt="3" custLinFactNeighborX="34435"/>
      <dgm:spPr>
        <a:blipFill>
          <a:blip xmlns:r="http://schemas.openxmlformats.org/officeDocument/2006/relationships" r:embed="rId2">
            <a:duotone>
              <a:schemeClr val="accent1">
                <a:hueOff val="0"/>
                <a:satOff val="0"/>
                <a:lumOff val="0"/>
                <a:alphaOff val="0"/>
                <a:shade val="20000"/>
                <a:satMod val="200000"/>
              </a:schemeClr>
              <a:schemeClr val="accent1">
                <a:hueOff val="0"/>
                <a:satOff val="0"/>
                <a:lumOff val="0"/>
                <a:alphaOff val="0"/>
                <a:tint val="12000"/>
                <a:satMod val="190000"/>
              </a:schemeClr>
            </a:duotone>
            <a:extLst>
              <a:ext uri="{28A0092B-C50C-407E-A947-70E740481C1C}">
                <a14:useLocalDpi xmlns:a14="http://schemas.microsoft.com/office/drawing/2010/main" val="0"/>
              </a:ext>
            </a:extLst>
          </a:blip>
          <a:srcRect/>
          <a:stretch>
            <a:fillRect t="-8000" b="-8000"/>
          </a:stretch>
        </a:blipFill>
      </dgm:spPr>
    </dgm:pt>
    <dgm:pt modelId="{2645D7CA-9E50-4793-B055-1440342BE64A}" type="pres">
      <dgm:prSet presAssocID="{00288246-3030-446C-A98C-96EC9D6450CB}" presName="sibTrans" presStyleCnt="0"/>
      <dgm:spPr/>
    </dgm:pt>
    <dgm:pt modelId="{433922FA-F822-4A0A-91C4-1DB5BF852E63}" type="pres">
      <dgm:prSet presAssocID="{4A75D71C-3901-4D1B-B274-AF2A27CA7A12}" presName="comp" presStyleCnt="0"/>
      <dgm:spPr/>
    </dgm:pt>
    <dgm:pt modelId="{0C76501C-41A6-4AC6-917E-CA9839B136FA}" type="pres">
      <dgm:prSet presAssocID="{4A75D71C-3901-4D1B-B274-AF2A27CA7A12}" presName="rect2" presStyleLbl="node1" presStyleIdx="2" presStyleCnt="3" custScaleX="133100">
        <dgm:presLayoutVars>
          <dgm:bulletEnabled val="1"/>
        </dgm:presLayoutVars>
      </dgm:prSet>
      <dgm:spPr/>
    </dgm:pt>
    <dgm:pt modelId="{199589DC-DF70-42F6-9F20-A327E763DA80}" type="pres">
      <dgm:prSet presAssocID="{4A75D71C-3901-4D1B-B274-AF2A27CA7A12}" presName="rect1" presStyleLbl="lnNode1" presStyleIdx="2" presStyleCnt="3" custLinFactNeighborX="-30558"/>
      <dgm:spPr>
        <a:blipFill>
          <a:blip xmlns:r="http://schemas.openxmlformats.org/officeDocument/2006/relationships" r:embed="rId3">
            <a:duotone>
              <a:schemeClr val="accent1">
                <a:hueOff val="0"/>
                <a:satOff val="0"/>
                <a:lumOff val="0"/>
                <a:alphaOff val="0"/>
                <a:shade val="20000"/>
                <a:satMod val="200000"/>
              </a:schemeClr>
              <a:schemeClr val="accent1">
                <a:hueOff val="0"/>
                <a:satOff val="0"/>
                <a:lumOff val="0"/>
                <a:alphaOff val="0"/>
                <a:tint val="12000"/>
                <a:satMod val="190000"/>
              </a:schemeClr>
            </a:duotone>
            <a:extLst>
              <a:ext uri="{28A0092B-C50C-407E-A947-70E740481C1C}">
                <a14:useLocalDpi xmlns:a14="http://schemas.microsoft.com/office/drawing/2010/main" val="0"/>
              </a:ext>
            </a:extLst>
          </a:blip>
          <a:srcRect/>
          <a:stretch>
            <a:fillRect t="-2000" b="-2000"/>
          </a:stretch>
        </a:blipFill>
      </dgm:spPr>
    </dgm:pt>
  </dgm:ptLst>
  <dgm:cxnLst>
    <dgm:cxn modelId="{8B841360-2CBF-4427-BAA0-E8E2440D2130}" type="presOf" srcId="{4A75D71C-3901-4D1B-B274-AF2A27CA7A12}" destId="{0C76501C-41A6-4AC6-917E-CA9839B136FA}" srcOrd="0" destOrd="0" presId="urn:microsoft.com/office/officeart/2008/layout/AlternatingPictureBlocks"/>
    <dgm:cxn modelId="{B065695A-8EE4-40FE-98F8-A1A19EEB67D5}" type="presOf" srcId="{1F5592B1-D709-4709-91C7-9A3F248D9681}" destId="{61C20254-F4EB-421E-A2FB-F6352AD72449}" srcOrd="0" destOrd="0" presId="urn:microsoft.com/office/officeart/2008/layout/AlternatingPictureBlocks"/>
    <dgm:cxn modelId="{0984BD8F-3986-4407-8404-0A49557D157D}" srcId="{1F5592B1-D709-4709-91C7-9A3F248D9681}" destId="{6CE6C77B-4781-4505-9CBF-A42E2442E271}" srcOrd="0" destOrd="0" parTransId="{6DC9FD19-A355-4066-99AB-240C8BBE618F}" sibTransId="{4CDE3F0C-6FFB-466B-8C01-E1D97FE8BEF6}"/>
    <dgm:cxn modelId="{6E75AF9B-7104-4264-BE23-4296206D5EC9}" srcId="{1F5592B1-D709-4709-91C7-9A3F248D9681}" destId="{98C2CD10-2AA0-4BA4-B90D-2236017BCB9B}" srcOrd="1" destOrd="0" parTransId="{6D2381F1-555B-48B1-9F02-736F907F7C59}" sibTransId="{00288246-3030-446C-A98C-96EC9D6450CB}"/>
    <dgm:cxn modelId="{2E588CC6-7340-45CC-837E-1DF1CE30423B}" srcId="{1F5592B1-D709-4709-91C7-9A3F248D9681}" destId="{4A75D71C-3901-4D1B-B274-AF2A27CA7A12}" srcOrd="2" destOrd="0" parTransId="{3DEC1428-4F29-49E9-BDEF-14A7DD84CC73}" sibTransId="{CF84C994-1E2B-4106-AA67-C399C95DC7B7}"/>
    <dgm:cxn modelId="{492E2AE3-4BAE-445A-8FE5-A6973C0FC419}" type="presOf" srcId="{98C2CD10-2AA0-4BA4-B90D-2236017BCB9B}" destId="{8E298641-B8F8-4B48-8B83-1EB17F21B6D7}" srcOrd="0" destOrd="0" presId="urn:microsoft.com/office/officeart/2008/layout/AlternatingPictureBlocks"/>
    <dgm:cxn modelId="{C3520FF6-A28A-444F-B8AB-0C493301884D}" type="presOf" srcId="{6CE6C77B-4781-4505-9CBF-A42E2442E271}" destId="{C983615B-2E2A-4C15-913D-1DE43BA6CB11}" srcOrd="0" destOrd="0" presId="urn:microsoft.com/office/officeart/2008/layout/AlternatingPictureBlocks"/>
    <dgm:cxn modelId="{34FD6CEA-01ED-452C-818F-CE2B500BEB88}" type="presParOf" srcId="{61C20254-F4EB-421E-A2FB-F6352AD72449}" destId="{88A2AFE8-1D53-4EF1-A5B0-65E82D7D729E}" srcOrd="0" destOrd="0" presId="urn:microsoft.com/office/officeart/2008/layout/AlternatingPictureBlocks"/>
    <dgm:cxn modelId="{47A1B8FF-2CAC-45DD-98EA-8FAA6DE06DA3}" type="presParOf" srcId="{88A2AFE8-1D53-4EF1-A5B0-65E82D7D729E}" destId="{C983615B-2E2A-4C15-913D-1DE43BA6CB11}" srcOrd="0" destOrd="0" presId="urn:microsoft.com/office/officeart/2008/layout/AlternatingPictureBlocks"/>
    <dgm:cxn modelId="{53DEE0FF-616A-4F86-98AE-ED65F249C1F4}" type="presParOf" srcId="{88A2AFE8-1D53-4EF1-A5B0-65E82D7D729E}" destId="{05851808-B5CA-4B9A-A039-A5F7F6B2307E}" srcOrd="1" destOrd="0" presId="urn:microsoft.com/office/officeart/2008/layout/AlternatingPictureBlocks"/>
    <dgm:cxn modelId="{67637490-77DF-44B6-9498-1F2D4D81CD16}" type="presParOf" srcId="{61C20254-F4EB-421E-A2FB-F6352AD72449}" destId="{E3018829-8D7D-4885-9A71-9CA0EF4FF1D0}" srcOrd="1" destOrd="0" presId="urn:microsoft.com/office/officeart/2008/layout/AlternatingPictureBlocks"/>
    <dgm:cxn modelId="{81F363B5-7780-4E23-A606-352AD8204DA5}" type="presParOf" srcId="{61C20254-F4EB-421E-A2FB-F6352AD72449}" destId="{C82BE6A4-50F5-45C0-9B8B-2A7058631E06}" srcOrd="2" destOrd="0" presId="urn:microsoft.com/office/officeart/2008/layout/AlternatingPictureBlocks"/>
    <dgm:cxn modelId="{A1F3982A-00FC-4F42-A3CD-A47CDD647826}" type="presParOf" srcId="{C82BE6A4-50F5-45C0-9B8B-2A7058631E06}" destId="{8E298641-B8F8-4B48-8B83-1EB17F21B6D7}" srcOrd="0" destOrd="0" presId="urn:microsoft.com/office/officeart/2008/layout/AlternatingPictureBlocks"/>
    <dgm:cxn modelId="{AE661E6C-AFFB-4161-84A2-488DD16BB9C3}" type="presParOf" srcId="{C82BE6A4-50F5-45C0-9B8B-2A7058631E06}" destId="{BA0DAABC-70E9-445D-BC95-DE4861C09E85}" srcOrd="1" destOrd="0" presId="urn:microsoft.com/office/officeart/2008/layout/AlternatingPictureBlocks"/>
    <dgm:cxn modelId="{844C3728-74AB-4A82-ACBA-236D45A63013}" type="presParOf" srcId="{61C20254-F4EB-421E-A2FB-F6352AD72449}" destId="{2645D7CA-9E50-4793-B055-1440342BE64A}" srcOrd="3" destOrd="0" presId="urn:microsoft.com/office/officeart/2008/layout/AlternatingPictureBlocks"/>
    <dgm:cxn modelId="{36529084-3C20-4403-8D9E-40AE256B4D0F}" type="presParOf" srcId="{61C20254-F4EB-421E-A2FB-F6352AD72449}" destId="{433922FA-F822-4A0A-91C4-1DB5BF852E63}" srcOrd="4" destOrd="0" presId="urn:microsoft.com/office/officeart/2008/layout/AlternatingPictureBlocks"/>
    <dgm:cxn modelId="{81A406E0-693F-441F-80BF-B034A711CEE9}" type="presParOf" srcId="{433922FA-F822-4A0A-91C4-1DB5BF852E63}" destId="{0C76501C-41A6-4AC6-917E-CA9839B136FA}" srcOrd="0" destOrd="0" presId="urn:microsoft.com/office/officeart/2008/layout/AlternatingPictureBlocks"/>
    <dgm:cxn modelId="{A4591D38-96B0-4954-9CDF-9DFF95028666}" type="presParOf" srcId="{433922FA-F822-4A0A-91C4-1DB5BF852E63}" destId="{199589DC-DF70-42F6-9F20-A327E763DA80}"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83615B-2E2A-4C15-913D-1DE43BA6CB11}">
      <dsp:nvSpPr>
        <dsp:cNvPr id="0" name=""/>
        <dsp:cNvSpPr/>
      </dsp:nvSpPr>
      <dsp:spPr>
        <a:xfrm>
          <a:off x="3111749" y="506"/>
          <a:ext cx="4787775" cy="162692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Each year, 12,000 new cases diagnosed and 6,600 deaths</a:t>
          </a:r>
        </a:p>
      </dsp:txBody>
      <dsp:txXfrm>
        <a:off x="3111749" y="506"/>
        <a:ext cx="4787775" cy="1626922"/>
      </dsp:txXfrm>
    </dsp:sp>
    <dsp:sp modelId="{05851808-B5CA-4B9A-A039-A5F7F6B2307E}">
      <dsp:nvSpPr>
        <dsp:cNvPr id="0" name=""/>
        <dsp:cNvSpPr/>
      </dsp:nvSpPr>
      <dsp:spPr>
        <a:xfrm>
          <a:off x="1041474" y="506"/>
          <a:ext cx="1610653" cy="1626922"/>
        </a:xfrm>
        <a:prstGeom prst="rect">
          <a:avLst/>
        </a:prstGeom>
        <a:blipFill>
          <a:blip xmlns:r="http://schemas.openxmlformats.org/officeDocument/2006/relationships" r:embed="rId1">
            <a:duotone>
              <a:schemeClr val="accent1">
                <a:hueOff val="0"/>
                <a:satOff val="0"/>
                <a:lumOff val="0"/>
                <a:alphaOff val="0"/>
                <a:shade val="20000"/>
                <a:satMod val="200000"/>
              </a:schemeClr>
              <a:schemeClr val="accent1">
                <a:hueOff val="0"/>
                <a:satOff val="0"/>
                <a:lumOff val="0"/>
                <a:alphaOff val="0"/>
                <a:tint val="12000"/>
                <a:satMod val="190000"/>
              </a:schemeClr>
            </a:duotone>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298641-B8F8-4B48-8B83-1EB17F21B6D7}">
      <dsp:nvSpPr>
        <dsp:cNvPr id="0" name=""/>
        <dsp:cNvSpPr/>
      </dsp:nvSpPr>
      <dsp:spPr>
        <a:xfrm>
          <a:off x="1958772" y="1895872"/>
          <a:ext cx="4787775" cy="162692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National Strategy for Cervical Cancer Prevention and Control 2017-2022 aims to establish population-based screening and treatment</a:t>
          </a:r>
        </a:p>
      </dsp:txBody>
      <dsp:txXfrm>
        <a:off x="1958772" y="1895872"/>
        <a:ext cx="4787775" cy="1626922"/>
      </dsp:txXfrm>
    </dsp:sp>
    <dsp:sp modelId="{BA0DAABC-70E9-445D-BC95-DE4861C09E85}">
      <dsp:nvSpPr>
        <dsp:cNvPr id="0" name=""/>
        <dsp:cNvSpPr/>
      </dsp:nvSpPr>
      <dsp:spPr>
        <a:xfrm>
          <a:off x="6843499" y="1895872"/>
          <a:ext cx="1610653" cy="1626922"/>
        </a:xfrm>
        <a:prstGeom prst="rect">
          <a:avLst/>
        </a:prstGeom>
        <a:blipFill>
          <a:blip xmlns:r="http://schemas.openxmlformats.org/officeDocument/2006/relationships" r:embed="rId2">
            <a:duotone>
              <a:schemeClr val="accent1">
                <a:hueOff val="0"/>
                <a:satOff val="0"/>
                <a:lumOff val="0"/>
                <a:alphaOff val="0"/>
                <a:shade val="20000"/>
                <a:satMod val="200000"/>
              </a:schemeClr>
              <a:schemeClr val="accent1">
                <a:hueOff val="0"/>
                <a:satOff val="0"/>
                <a:lumOff val="0"/>
                <a:alphaOff val="0"/>
                <a:tint val="12000"/>
                <a:satMod val="190000"/>
              </a:schemeClr>
            </a:duotone>
            <a:extLst>
              <a:ext uri="{28A0092B-C50C-407E-A947-70E740481C1C}">
                <a14:useLocalDpi xmlns:a14="http://schemas.microsoft.com/office/drawing/2010/main" val="0"/>
              </a:ext>
            </a:extLst>
          </a:blip>
          <a:srcRect/>
          <a:stretch>
            <a:fillRect t="-8000" b="-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76501C-41A6-4AC6-917E-CA9839B136FA}">
      <dsp:nvSpPr>
        <dsp:cNvPr id="0" name=""/>
        <dsp:cNvSpPr/>
      </dsp:nvSpPr>
      <dsp:spPr>
        <a:xfrm>
          <a:off x="3111749" y="3791237"/>
          <a:ext cx="4787775" cy="162692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Strategy includes palliative care and introducing vaccinations for 9-13 year old girls through EPI program</a:t>
          </a:r>
        </a:p>
      </dsp:txBody>
      <dsp:txXfrm>
        <a:off x="3111749" y="3791237"/>
        <a:ext cx="4787775" cy="1626922"/>
      </dsp:txXfrm>
    </dsp:sp>
    <dsp:sp modelId="{199589DC-DF70-42F6-9F20-A327E763DA80}">
      <dsp:nvSpPr>
        <dsp:cNvPr id="0" name=""/>
        <dsp:cNvSpPr/>
      </dsp:nvSpPr>
      <dsp:spPr>
        <a:xfrm>
          <a:off x="1443171" y="3791237"/>
          <a:ext cx="1610653" cy="1626922"/>
        </a:xfrm>
        <a:prstGeom prst="rect">
          <a:avLst/>
        </a:prstGeom>
        <a:blipFill>
          <a:blip xmlns:r="http://schemas.openxmlformats.org/officeDocument/2006/relationships" r:embed="rId3">
            <a:duotone>
              <a:schemeClr val="accent1">
                <a:hueOff val="0"/>
                <a:satOff val="0"/>
                <a:lumOff val="0"/>
                <a:alphaOff val="0"/>
                <a:shade val="20000"/>
                <a:satMod val="200000"/>
              </a:schemeClr>
              <a:schemeClr val="accent1">
                <a:hueOff val="0"/>
                <a:satOff val="0"/>
                <a:lumOff val="0"/>
                <a:alphaOff val="0"/>
                <a:tint val="12000"/>
                <a:satMod val="190000"/>
              </a:schemeClr>
            </a:duotone>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4488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72575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4148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72494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54169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7865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93084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8A87A34-81AB-432B-8DAE-1953F412C126}" type="datetimeFigureOut">
              <a:rPr lang="en-US" smtClean="0"/>
              <a:t>2/3/2021</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907884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12509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86766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88170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07145-A74E-4F9A-93CA-1230C0671B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5BA922-D934-44CA-855E-AC40A4B161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DADECB-0FDF-4407-BAB2-3E9AECF71EA6}"/>
              </a:ext>
            </a:extLst>
          </p:cNvPr>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5" name="Footer Placeholder 4">
            <a:extLst>
              <a:ext uri="{FF2B5EF4-FFF2-40B4-BE49-F238E27FC236}">
                <a16:creationId xmlns:a16="http://schemas.microsoft.com/office/drawing/2014/main" id="{99BAC7C9-030D-43A7-9A71-C49F354224A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2FD739B-E480-499A-AE70-24EE4EEB48B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64871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7B9EE-D791-4459-8738-232E0B6737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3061BB-C5A2-4016-9802-719B91A30B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713FA2-B90A-41F2-8B7E-56D1CE9B2FB9}"/>
              </a:ext>
            </a:extLst>
          </p:cNvPr>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5" name="Footer Placeholder 4">
            <a:extLst>
              <a:ext uri="{FF2B5EF4-FFF2-40B4-BE49-F238E27FC236}">
                <a16:creationId xmlns:a16="http://schemas.microsoft.com/office/drawing/2014/main" id="{5DEC77DB-F5C8-4997-BFD0-E34CC5B92C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8198712-ED6A-4CEB-9C2D-90D9504CCA6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79146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E2D21-A398-4E33-9E6C-83B52EB5CF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3216D4-8211-4991-A53E-CA715C47D9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77F061-F3EF-48B9-8241-AF4D3DC0E057}"/>
              </a:ext>
            </a:extLst>
          </p:cNvPr>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5" name="Footer Placeholder 4">
            <a:extLst>
              <a:ext uri="{FF2B5EF4-FFF2-40B4-BE49-F238E27FC236}">
                <a16:creationId xmlns:a16="http://schemas.microsoft.com/office/drawing/2014/main" id="{62AB752A-BF21-4932-B01F-7C5F0D88FE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DBD55FA-9510-4952-B711-5878B53E067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258925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FBEB-D270-48A3-9E46-858B04D46F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D97C78-052B-441F-B165-F0EEAB885E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A5C4E7-ACF9-4AFE-8665-203E01810E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338C7CD-C671-45E1-88B5-BB3AFA29B4DE}"/>
              </a:ext>
            </a:extLst>
          </p:cNvPr>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6" name="Footer Placeholder 5">
            <a:extLst>
              <a:ext uri="{FF2B5EF4-FFF2-40B4-BE49-F238E27FC236}">
                <a16:creationId xmlns:a16="http://schemas.microsoft.com/office/drawing/2014/main" id="{E1FC116F-93ED-49D5-9206-AB91D096140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F6AED60-7B65-4D6E-A5D8-00709E7F037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36062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DBF7A-41B2-4F10-8080-22810AF4C6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1CD57B-1C02-4C1A-B3F7-8E52D4FC38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52D113-2BD8-4F29-8E01-DE2AE5060C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989ACC-B38D-4527-A39E-47719D1298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20119D-27BD-42EE-8756-37CA074095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0908C6-26CE-48C3-80CE-8CE938909449}"/>
              </a:ext>
            </a:extLst>
          </p:cNvPr>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8" name="Footer Placeholder 7">
            <a:extLst>
              <a:ext uri="{FF2B5EF4-FFF2-40B4-BE49-F238E27FC236}">
                <a16:creationId xmlns:a16="http://schemas.microsoft.com/office/drawing/2014/main" id="{5F785DD2-93B4-4C14-B25A-9381B411AE5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990112E-CD32-4BAE-AD58-8D719936F30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624766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BC797-29F1-491D-B836-FC0C3C8C37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324B58-441E-41B9-97F9-EDE81259CE7C}"/>
              </a:ext>
            </a:extLst>
          </p:cNvPr>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4" name="Footer Placeholder 3">
            <a:extLst>
              <a:ext uri="{FF2B5EF4-FFF2-40B4-BE49-F238E27FC236}">
                <a16:creationId xmlns:a16="http://schemas.microsoft.com/office/drawing/2014/main" id="{CE089A12-B65B-4E11-ABF8-8F2574C34F2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099EE7B-137C-4A53-BE40-20B95EC7E37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192622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17D911-4306-41AB-B586-B9B444CC2FCF}"/>
              </a:ext>
            </a:extLst>
          </p:cNvPr>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3" name="Footer Placeholder 2">
            <a:extLst>
              <a:ext uri="{FF2B5EF4-FFF2-40B4-BE49-F238E27FC236}">
                <a16:creationId xmlns:a16="http://schemas.microsoft.com/office/drawing/2014/main" id="{A18C99BF-383B-4B11-AEC0-43BE3BA76A4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C4D7A58-F80D-4A1E-B7EE-7B3CFF38A7F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702622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5C761-F60A-43DF-B814-278C4972A3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45B741-78AA-4F43-8B64-CF9FE7DDB8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32C5EF-7167-4090-8CA3-3D92911346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FF75AE-21BB-4485-BA4B-DFACDA5062A1}"/>
              </a:ext>
            </a:extLst>
          </p:cNvPr>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6" name="Footer Placeholder 5">
            <a:extLst>
              <a:ext uri="{FF2B5EF4-FFF2-40B4-BE49-F238E27FC236}">
                <a16:creationId xmlns:a16="http://schemas.microsoft.com/office/drawing/2014/main" id="{E0C89932-57DA-462B-81FF-D9D707C9C98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ABE6A92-A02C-4783-9595-7AFB17BB72B9}"/>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41549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7AC76-9EC9-4068-8A2E-87B8381CF0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4D6799-2037-4BA6-9E5A-76AC843C48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244282-0E7C-410F-ABA5-7B4C1984F8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D7E4CC-02B6-447A-8608-76F40CE8ACDB}"/>
              </a:ext>
            </a:extLst>
          </p:cNvPr>
          <p:cNvSpPr>
            <a:spLocks noGrp="1"/>
          </p:cNvSpPr>
          <p:nvPr>
            <p:ph type="dt" sz="half" idx="10"/>
          </p:nvPr>
        </p:nvSpPr>
        <p:spPr/>
        <p:txBody>
          <a:bodyPr/>
          <a:lstStyle/>
          <a:p>
            <a:fld id="{48A87A34-81AB-432B-8DAE-1953F412C126}" type="datetimeFigureOut">
              <a:rPr lang="en-US" smtClean="0"/>
              <a:pPr/>
              <a:t>2/3/2021</a:t>
            </a:fld>
            <a:endParaRPr lang="en-US" dirty="0"/>
          </a:p>
        </p:txBody>
      </p:sp>
      <p:sp>
        <p:nvSpPr>
          <p:cNvPr id="6" name="Footer Placeholder 5">
            <a:extLst>
              <a:ext uri="{FF2B5EF4-FFF2-40B4-BE49-F238E27FC236}">
                <a16:creationId xmlns:a16="http://schemas.microsoft.com/office/drawing/2014/main" id="{3E7EC45B-8DC4-4694-AD38-F6451A1466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114960B-9BFF-473F-8AC8-9210F6E9F13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97196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AAFAE-B53A-4755-905F-AFB30AA7AD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8B7D5A-3E37-4E7D-A4A9-49317F66EE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E86BC1-841E-41B3-872F-C23671111B2D}"/>
              </a:ext>
            </a:extLst>
          </p:cNvPr>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5" name="Footer Placeholder 4">
            <a:extLst>
              <a:ext uri="{FF2B5EF4-FFF2-40B4-BE49-F238E27FC236}">
                <a16:creationId xmlns:a16="http://schemas.microsoft.com/office/drawing/2014/main" id="{43262135-F71C-4BDF-BF91-455E8067CF1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506A612-8229-4025-A92B-15E5645F5F3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327847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BA6169-89B1-4401-A65A-F108E44FE3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0478E3-ED1A-4497-8516-B002A404DF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7B6542-2DC1-4B97-979A-777D5481AEEF}"/>
              </a:ext>
            </a:extLst>
          </p:cNvPr>
          <p:cNvSpPr>
            <a:spLocks noGrp="1"/>
          </p:cNvSpPr>
          <p:nvPr>
            <p:ph type="dt" sz="half" idx="10"/>
          </p:nvPr>
        </p:nvSpPr>
        <p:spPr/>
        <p:txBody>
          <a:bodyPr/>
          <a:lstStyle/>
          <a:p>
            <a:fld id="{48A87A34-81AB-432B-8DAE-1953F412C126}" type="datetimeFigureOut">
              <a:rPr lang="en-US" smtClean="0"/>
              <a:t>2/3/2021</a:t>
            </a:fld>
            <a:endParaRPr lang="en-US" dirty="0"/>
          </a:p>
        </p:txBody>
      </p:sp>
      <p:sp>
        <p:nvSpPr>
          <p:cNvPr id="5" name="Footer Placeholder 4">
            <a:extLst>
              <a:ext uri="{FF2B5EF4-FFF2-40B4-BE49-F238E27FC236}">
                <a16:creationId xmlns:a16="http://schemas.microsoft.com/office/drawing/2014/main" id="{D4105156-0097-4DDC-8B0D-7FD80841321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7068D04-0993-417F-8205-03DB61BF10AC}"/>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64315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8A87A34-81AB-432B-8DAE-1953F412C126}" type="datetimeFigureOut">
              <a:rPr lang="en-US" smtClean="0"/>
              <a:pPr/>
              <a:t>2/3/2021</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D22F896-40B5-4ADD-8801-0D06FADFA09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67638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4A3B12-6D11-47CB-B849-D9F6C2FE9B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DC673A-7324-4422-A4FB-F67D7BA38E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570419-962A-4E24-BB17-C361F51188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2/3/2021</a:t>
            </a:fld>
            <a:endParaRPr lang="en-US" dirty="0"/>
          </a:p>
        </p:txBody>
      </p:sp>
      <p:sp>
        <p:nvSpPr>
          <p:cNvPr id="5" name="Footer Placeholder 4">
            <a:extLst>
              <a:ext uri="{FF2B5EF4-FFF2-40B4-BE49-F238E27FC236}">
                <a16:creationId xmlns:a16="http://schemas.microsoft.com/office/drawing/2014/main" id="{1B962B10-C169-4F44-93F3-58DC1A9780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032D178-108E-4ED2-9DDE-70163F2C8F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147258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8.xml"/><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4627B-AA83-41BC-8B85-74478A23032A}"/>
              </a:ext>
            </a:extLst>
          </p:cNvPr>
          <p:cNvSpPr>
            <a:spLocks noGrp="1"/>
          </p:cNvSpPr>
          <p:nvPr>
            <p:ph type="ctrTitle"/>
          </p:nvPr>
        </p:nvSpPr>
        <p:spPr/>
        <p:txBody>
          <a:bodyPr>
            <a:normAutofit/>
          </a:bodyPr>
          <a:lstStyle/>
          <a:p>
            <a:r>
              <a:rPr lang="en-US" sz="6600" b="1" dirty="0">
                <a:solidFill>
                  <a:srgbClr val="0070C0"/>
                </a:solidFill>
              </a:rPr>
              <a:t>Advice on Strategic Directions Provided to a Multi-lateral Agency </a:t>
            </a:r>
            <a:r>
              <a:rPr lang="en-US" sz="3600" b="1" dirty="0">
                <a:solidFill>
                  <a:srgbClr val="0070C0"/>
                </a:solidFill>
              </a:rPr>
              <a:t>(agency name removed)</a:t>
            </a:r>
          </a:p>
        </p:txBody>
      </p:sp>
      <p:sp>
        <p:nvSpPr>
          <p:cNvPr id="3" name="Subtitle 2">
            <a:extLst>
              <a:ext uri="{FF2B5EF4-FFF2-40B4-BE49-F238E27FC236}">
                <a16:creationId xmlns:a16="http://schemas.microsoft.com/office/drawing/2014/main" id="{5EEF57D7-A57C-409A-9F6E-63DC1A5C143D}"/>
              </a:ext>
            </a:extLst>
          </p:cNvPr>
          <p:cNvSpPr>
            <a:spLocks noGrp="1"/>
          </p:cNvSpPr>
          <p:nvPr>
            <p:ph type="subTitle" idx="1"/>
          </p:nvPr>
        </p:nvSpPr>
        <p:spPr/>
        <p:txBody>
          <a:bodyPr/>
          <a:lstStyle/>
          <a:p>
            <a:r>
              <a:rPr lang="en-US" dirty="0">
                <a:solidFill>
                  <a:srgbClr val="0070C0"/>
                </a:solidFill>
              </a:rPr>
              <a:t>November 5, 2019</a:t>
            </a:r>
          </a:p>
        </p:txBody>
      </p:sp>
    </p:spTree>
    <p:extLst>
      <p:ext uri="{BB962C8B-B14F-4D97-AF65-F5344CB8AC3E}">
        <p14:creationId xmlns:p14="http://schemas.microsoft.com/office/powerpoint/2010/main" val="3786916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3C66272-1C14-42B9-A703-88F0B81C2AC8}"/>
              </a:ext>
            </a:extLst>
          </p:cNvPr>
          <p:cNvSpPr txBox="1">
            <a:spLocks/>
          </p:cNvSpPr>
          <p:nvPr/>
        </p:nvSpPr>
        <p:spPr>
          <a:xfrm>
            <a:off x="2196954" y="1554467"/>
            <a:ext cx="8001291" cy="366907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42950" indent="-742950">
              <a:lnSpc>
                <a:spcPct val="100000"/>
              </a:lnSpc>
              <a:spcAft>
                <a:spcPts val="1200"/>
              </a:spcAft>
              <a:buClr>
                <a:srgbClr val="0070C0"/>
              </a:buClr>
              <a:buFont typeface="+mj-lt"/>
              <a:buAutoNum type="arabicParenR"/>
            </a:pPr>
            <a:r>
              <a:rPr lang="en-US" sz="3600" dirty="0">
                <a:solidFill>
                  <a:srgbClr val="0070C0"/>
                </a:solidFill>
              </a:rPr>
              <a:t>Big picture trends</a:t>
            </a:r>
          </a:p>
          <a:p>
            <a:pPr marL="742950" indent="-742950">
              <a:lnSpc>
                <a:spcPct val="100000"/>
              </a:lnSpc>
              <a:spcBef>
                <a:spcPts val="0"/>
              </a:spcBef>
              <a:spcAft>
                <a:spcPts val="1200"/>
              </a:spcAft>
              <a:buClr>
                <a:srgbClr val="0070C0"/>
              </a:buClr>
              <a:buFont typeface="+mj-lt"/>
              <a:buAutoNum type="arabicParenR"/>
            </a:pPr>
            <a:r>
              <a:rPr lang="en-US" sz="3600" dirty="0">
                <a:solidFill>
                  <a:srgbClr val="0070C0"/>
                </a:solidFill>
              </a:rPr>
              <a:t>Progress, accomplishments and gaps in highest priority SRHR topic areas</a:t>
            </a:r>
          </a:p>
          <a:p>
            <a:pPr marL="742950" indent="-742950">
              <a:lnSpc>
                <a:spcPct val="100000"/>
              </a:lnSpc>
              <a:spcBef>
                <a:spcPts val="0"/>
              </a:spcBef>
              <a:spcAft>
                <a:spcPts val="1200"/>
              </a:spcAft>
              <a:buClr>
                <a:srgbClr val="0070C0"/>
              </a:buClr>
              <a:buFont typeface="+mj-lt"/>
              <a:buAutoNum type="arabicParenR"/>
            </a:pPr>
            <a:r>
              <a:rPr lang="en-US" sz="3600" dirty="0">
                <a:solidFill>
                  <a:srgbClr val="0070C0"/>
                </a:solidFill>
              </a:rPr>
              <a:t>Cost-benefit analyses</a:t>
            </a:r>
          </a:p>
          <a:p>
            <a:pPr marL="742950" indent="-742950">
              <a:lnSpc>
                <a:spcPct val="100000"/>
              </a:lnSpc>
              <a:spcBef>
                <a:spcPts val="0"/>
              </a:spcBef>
              <a:spcAft>
                <a:spcPts val="1200"/>
              </a:spcAft>
              <a:buClr>
                <a:srgbClr val="0070C0"/>
              </a:buClr>
              <a:buFont typeface="+mj-lt"/>
              <a:buAutoNum type="arabicParenR"/>
            </a:pPr>
            <a:r>
              <a:rPr lang="en-US" sz="3600" dirty="0">
                <a:solidFill>
                  <a:srgbClr val="0070C0"/>
                </a:solidFill>
              </a:rPr>
              <a:t>Future directions</a:t>
            </a:r>
          </a:p>
          <a:p>
            <a:pPr marL="182880" indent="-182880">
              <a:lnSpc>
                <a:spcPct val="100000"/>
              </a:lnSpc>
              <a:spcBef>
                <a:spcPts val="0"/>
              </a:spcBef>
              <a:spcAft>
                <a:spcPts val="1200"/>
              </a:spcAft>
              <a:buClr>
                <a:srgbClr val="0070C0"/>
              </a:buClr>
              <a:buFont typeface="Arial" panose="020B0604020202020204" pitchFamily="34" charset="0"/>
              <a:buChar char="•"/>
            </a:pPr>
            <a:endParaRPr lang="en-US" sz="3600"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sz="3600" b="1"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sz="3600" b="1"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sz="3600"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sz="3600"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sz="3600" dirty="0">
              <a:solidFill>
                <a:srgbClr val="0070C0"/>
              </a:solidFill>
            </a:endParaRPr>
          </a:p>
        </p:txBody>
      </p:sp>
    </p:spTree>
    <p:extLst>
      <p:ext uri="{BB962C8B-B14F-4D97-AF65-F5344CB8AC3E}">
        <p14:creationId xmlns:p14="http://schemas.microsoft.com/office/powerpoint/2010/main" val="3516170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C42E8C8-7726-42F7-807F-B1B6A831D3F9}"/>
              </a:ext>
            </a:extLst>
          </p:cNvPr>
          <p:cNvSpPr>
            <a:spLocks noGrp="1"/>
          </p:cNvSpPr>
          <p:nvPr>
            <p:ph type="title"/>
          </p:nvPr>
        </p:nvSpPr>
        <p:spPr>
          <a:xfrm>
            <a:off x="544794" y="420567"/>
            <a:ext cx="3084844" cy="737395"/>
          </a:xfrm>
        </p:spPr>
        <p:txBody>
          <a:bodyPr>
            <a:normAutofit/>
          </a:bodyPr>
          <a:lstStyle/>
          <a:p>
            <a:r>
              <a:rPr lang="en-US" sz="3200" dirty="0">
                <a:solidFill>
                  <a:srgbClr val="FFFFFF"/>
                </a:solidFill>
              </a:rPr>
              <a:t>Big Picture Trends</a:t>
            </a:r>
          </a:p>
        </p:txBody>
      </p:sp>
      <p:sp>
        <p:nvSpPr>
          <p:cNvPr id="23" name="Rectangle 13">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Content Placeholder 2">
            <a:extLst>
              <a:ext uri="{FF2B5EF4-FFF2-40B4-BE49-F238E27FC236}">
                <a16:creationId xmlns:a16="http://schemas.microsoft.com/office/drawing/2014/main" id="{FDF6C96A-F839-4196-902A-39FFA8F29FE4}"/>
              </a:ext>
            </a:extLst>
          </p:cNvPr>
          <p:cNvSpPr txBox="1">
            <a:spLocks/>
          </p:cNvSpPr>
          <p:nvPr/>
        </p:nvSpPr>
        <p:spPr>
          <a:xfrm>
            <a:off x="4999279" y="3220340"/>
            <a:ext cx="5464989" cy="2756629"/>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82880" indent="-182880">
              <a:lnSpc>
                <a:spcPct val="100000"/>
              </a:lnSpc>
              <a:spcAft>
                <a:spcPts val="1200"/>
              </a:spcAft>
              <a:buClr>
                <a:srgbClr val="0070C0"/>
              </a:buClr>
              <a:buFont typeface="Arial" panose="020B0604020202020204" pitchFamily="34" charset="0"/>
              <a:buChar char="•"/>
            </a:pPr>
            <a:r>
              <a:rPr lang="en-US" dirty="0">
                <a:solidFill>
                  <a:srgbClr val="0070C0"/>
                </a:solidFill>
              </a:rPr>
              <a:t>Positive progress is visible for ANC coverage (4+ visits), skilled birth attendance, reducing adolescent childbearing, and reducing unmet need for family planning among married 15-24 year </a:t>
            </a:r>
            <a:r>
              <a:rPr lang="en-US" dirty="0" err="1">
                <a:solidFill>
                  <a:srgbClr val="0070C0"/>
                </a:solidFill>
              </a:rPr>
              <a:t>olds</a:t>
            </a:r>
            <a:r>
              <a:rPr lang="en-US" dirty="0">
                <a:solidFill>
                  <a:srgbClr val="0070C0"/>
                </a:solidFill>
              </a:rPr>
              <a:t>. </a:t>
            </a:r>
          </a:p>
          <a:p>
            <a:pPr marL="182880" indent="-182880">
              <a:lnSpc>
                <a:spcPct val="100000"/>
              </a:lnSpc>
              <a:spcBef>
                <a:spcPts val="0"/>
              </a:spcBef>
              <a:spcAft>
                <a:spcPts val="1200"/>
              </a:spcAft>
              <a:buClr>
                <a:srgbClr val="0070C0"/>
              </a:buClr>
              <a:buFont typeface="Arial" panose="020B0604020202020204" pitchFamily="34" charset="0"/>
              <a:buChar char="•"/>
            </a:pPr>
            <a:r>
              <a:rPr lang="en-US" dirty="0">
                <a:solidFill>
                  <a:srgbClr val="0070C0"/>
                </a:solidFill>
              </a:rPr>
              <a:t>But overall contraceptive prevalence and unmet need have stagnated, as have TFR, MMR and IMR.</a:t>
            </a: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b="1"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b="1"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p:txBody>
      </p:sp>
      <p:sp>
        <p:nvSpPr>
          <p:cNvPr id="24" name="Title 1">
            <a:extLst>
              <a:ext uri="{FF2B5EF4-FFF2-40B4-BE49-F238E27FC236}">
                <a16:creationId xmlns:a16="http://schemas.microsoft.com/office/drawing/2014/main" id="{E8C9815D-515F-4DEF-A8D3-116088A682E8}"/>
              </a:ext>
            </a:extLst>
          </p:cNvPr>
          <p:cNvSpPr txBox="1">
            <a:spLocks/>
          </p:cNvSpPr>
          <p:nvPr/>
        </p:nvSpPr>
        <p:spPr>
          <a:xfrm>
            <a:off x="4726028" y="1199068"/>
            <a:ext cx="6011488" cy="1738740"/>
          </a:xfrm>
          <a:prstGeom prst="rect">
            <a:avLst/>
          </a:prstGeom>
        </p:spPr>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buClr>
                <a:srgbClr val="0070C0"/>
              </a:buClr>
            </a:pPr>
            <a:r>
              <a:rPr lang="en-US" sz="4000" b="1" dirty="0">
                <a:solidFill>
                  <a:srgbClr val="0070C0"/>
                </a:solidFill>
              </a:rPr>
              <a:t>The latest national survey data presents a mixed picture of progress</a:t>
            </a:r>
          </a:p>
        </p:txBody>
      </p:sp>
      <p:pic>
        <p:nvPicPr>
          <p:cNvPr id="5" name="Picture 4" descr="A picture containing drawing&#10;&#10;Description automatically generated">
            <a:extLst>
              <a:ext uri="{FF2B5EF4-FFF2-40B4-BE49-F238E27FC236}">
                <a16:creationId xmlns:a16="http://schemas.microsoft.com/office/drawing/2014/main" id="{D177B383-0DB2-4CB7-A1A8-A866E815BEA2}"/>
              </a:ext>
            </a:extLst>
          </p:cNvPr>
          <p:cNvPicPr>
            <a:picLocks noChangeAspect="1"/>
          </p:cNvPicPr>
          <p:nvPr/>
        </p:nvPicPr>
        <p:blipFill>
          <a:blip r:embed="rId2"/>
          <a:stretch>
            <a:fillRect/>
          </a:stretch>
        </p:blipFill>
        <p:spPr>
          <a:xfrm>
            <a:off x="236937" y="1708936"/>
            <a:ext cx="3664013" cy="3664013"/>
          </a:xfrm>
          <a:prstGeom prst="rect">
            <a:avLst/>
          </a:prstGeom>
        </p:spPr>
      </p:pic>
    </p:spTree>
    <p:extLst>
      <p:ext uri="{BB962C8B-B14F-4D97-AF65-F5344CB8AC3E}">
        <p14:creationId xmlns:p14="http://schemas.microsoft.com/office/powerpoint/2010/main" val="4136277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C42E8C8-7726-42F7-807F-B1B6A831D3F9}"/>
              </a:ext>
            </a:extLst>
          </p:cNvPr>
          <p:cNvSpPr>
            <a:spLocks noGrp="1"/>
          </p:cNvSpPr>
          <p:nvPr>
            <p:ph type="title"/>
          </p:nvPr>
        </p:nvSpPr>
        <p:spPr>
          <a:xfrm>
            <a:off x="544794" y="420567"/>
            <a:ext cx="3084844" cy="737395"/>
          </a:xfrm>
        </p:spPr>
        <p:txBody>
          <a:bodyPr>
            <a:normAutofit/>
          </a:bodyPr>
          <a:lstStyle/>
          <a:p>
            <a:r>
              <a:rPr lang="en-US" sz="3200" dirty="0">
                <a:solidFill>
                  <a:srgbClr val="FFFFFF"/>
                </a:solidFill>
              </a:rPr>
              <a:t>Big Picture Trends</a:t>
            </a:r>
          </a:p>
        </p:txBody>
      </p:sp>
      <p:sp>
        <p:nvSpPr>
          <p:cNvPr id="23" name="Rectangle 13">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Content Placeholder 2">
            <a:extLst>
              <a:ext uri="{FF2B5EF4-FFF2-40B4-BE49-F238E27FC236}">
                <a16:creationId xmlns:a16="http://schemas.microsoft.com/office/drawing/2014/main" id="{FDF6C96A-F839-4196-902A-39FFA8F29FE4}"/>
              </a:ext>
            </a:extLst>
          </p:cNvPr>
          <p:cNvSpPr txBox="1">
            <a:spLocks/>
          </p:cNvSpPr>
          <p:nvPr/>
        </p:nvSpPr>
        <p:spPr>
          <a:xfrm>
            <a:off x="4999279" y="2299312"/>
            <a:ext cx="5464989" cy="4035980"/>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82880" indent="-182880">
              <a:lnSpc>
                <a:spcPct val="100000"/>
              </a:lnSpc>
              <a:spcAft>
                <a:spcPts val="1200"/>
              </a:spcAft>
              <a:buClr>
                <a:srgbClr val="0070C0"/>
              </a:buClr>
              <a:buFont typeface="Arial" panose="020B0604020202020204" pitchFamily="34" charset="0"/>
              <a:buChar char="•"/>
            </a:pPr>
            <a:r>
              <a:rPr lang="en-US" dirty="0">
                <a:solidFill>
                  <a:srgbClr val="0070C0"/>
                </a:solidFill>
              </a:rPr>
              <a:t>Health worker density is increasing but is less than 20% of recommended WHO threshold of 44.5 health workers (doctors, nurses and midwives) per 10,000 population.</a:t>
            </a:r>
          </a:p>
          <a:p>
            <a:pPr marL="182880" indent="-182880">
              <a:lnSpc>
                <a:spcPct val="100000"/>
              </a:lnSpc>
              <a:spcBef>
                <a:spcPts val="0"/>
              </a:spcBef>
              <a:spcAft>
                <a:spcPts val="1200"/>
              </a:spcAft>
              <a:buClr>
                <a:srgbClr val="0070C0"/>
              </a:buClr>
              <a:buFont typeface="Arial" panose="020B0604020202020204" pitchFamily="34" charset="0"/>
              <a:buChar char="•"/>
            </a:pPr>
            <a:r>
              <a:rPr lang="en-US" dirty="0">
                <a:solidFill>
                  <a:srgbClr val="0070C0"/>
                </a:solidFill>
              </a:rPr>
              <a:t>Health workers density in Bangladesh is lowest in South East Asia region.</a:t>
            </a:r>
          </a:p>
          <a:p>
            <a:pPr marL="182880" indent="-182880">
              <a:lnSpc>
                <a:spcPct val="100000"/>
              </a:lnSpc>
              <a:spcBef>
                <a:spcPts val="0"/>
              </a:spcBef>
              <a:spcAft>
                <a:spcPts val="1200"/>
              </a:spcAft>
              <a:buClr>
                <a:srgbClr val="0070C0"/>
              </a:buClr>
              <a:buFont typeface="Arial" panose="020B0604020202020204" pitchFamily="34" charset="0"/>
              <a:buChar char="•"/>
            </a:pPr>
            <a:r>
              <a:rPr lang="en-US" dirty="0">
                <a:solidFill>
                  <a:srgbClr val="0070C0"/>
                </a:solidFill>
              </a:rPr>
              <a:t>Health workers are more concentrated in urban areas than in rural areas, where the majority of the population currently resides. </a:t>
            </a:r>
          </a:p>
          <a:p>
            <a:pPr marL="182880" indent="-182880">
              <a:lnSpc>
                <a:spcPct val="100000"/>
              </a:lnSpc>
              <a:spcBef>
                <a:spcPts val="0"/>
              </a:spcBef>
              <a:spcAft>
                <a:spcPts val="1200"/>
              </a:spcAft>
              <a:buClr>
                <a:srgbClr val="0070C0"/>
              </a:buClr>
              <a:buFont typeface="Arial" panose="020B0604020202020204" pitchFamily="34" charset="0"/>
              <a:buChar char="•"/>
            </a:pPr>
            <a:r>
              <a:rPr lang="en-US" dirty="0">
                <a:solidFill>
                  <a:srgbClr val="0070C0"/>
                </a:solidFill>
              </a:rPr>
              <a:t>Close to 60% of existing midwife posts are vacant. </a:t>
            </a: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b="1"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b="1"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p:txBody>
      </p:sp>
      <p:sp>
        <p:nvSpPr>
          <p:cNvPr id="24" name="Title 1">
            <a:extLst>
              <a:ext uri="{FF2B5EF4-FFF2-40B4-BE49-F238E27FC236}">
                <a16:creationId xmlns:a16="http://schemas.microsoft.com/office/drawing/2014/main" id="{E8C9815D-515F-4DEF-A8D3-116088A682E8}"/>
              </a:ext>
            </a:extLst>
          </p:cNvPr>
          <p:cNvSpPr txBox="1">
            <a:spLocks/>
          </p:cNvSpPr>
          <p:nvPr/>
        </p:nvSpPr>
        <p:spPr>
          <a:xfrm>
            <a:off x="4726028" y="1461441"/>
            <a:ext cx="6011488" cy="737395"/>
          </a:xfrm>
          <a:prstGeom prst="rect">
            <a:avLst/>
          </a:prstGeom>
        </p:spPr>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buClr>
                <a:srgbClr val="0070C0"/>
              </a:buClr>
            </a:pPr>
            <a:r>
              <a:rPr lang="en-US" sz="4000" b="1" dirty="0">
                <a:solidFill>
                  <a:srgbClr val="0070C0"/>
                </a:solidFill>
              </a:rPr>
              <a:t>Workforce shortages</a:t>
            </a:r>
          </a:p>
        </p:txBody>
      </p:sp>
      <p:pic>
        <p:nvPicPr>
          <p:cNvPr id="4" name="Picture 3" descr="A picture containing drawing&#10;&#10;Description automatically generated">
            <a:extLst>
              <a:ext uri="{FF2B5EF4-FFF2-40B4-BE49-F238E27FC236}">
                <a16:creationId xmlns:a16="http://schemas.microsoft.com/office/drawing/2014/main" id="{BC6B39D2-7905-4962-B49A-213BEAD3DC48}"/>
              </a:ext>
            </a:extLst>
          </p:cNvPr>
          <p:cNvPicPr>
            <a:picLocks noChangeAspect="1"/>
          </p:cNvPicPr>
          <p:nvPr/>
        </p:nvPicPr>
        <p:blipFill>
          <a:blip r:embed="rId2"/>
          <a:stretch>
            <a:fillRect/>
          </a:stretch>
        </p:blipFill>
        <p:spPr>
          <a:xfrm>
            <a:off x="398463" y="1763683"/>
            <a:ext cx="3330633" cy="3330633"/>
          </a:xfrm>
          <a:prstGeom prst="rect">
            <a:avLst/>
          </a:prstGeom>
        </p:spPr>
      </p:pic>
    </p:spTree>
    <p:extLst>
      <p:ext uri="{BB962C8B-B14F-4D97-AF65-F5344CB8AC3E}">
        <p14:creationId xmlns:p14="http://schemas.microsoft.com/office/powerpoint/2010/main" val="1181165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C42E8C8-7726-42F7-807F-B1B6A831D3F9}"/>
              </a:ext>
            </a:extLst>
          </p:cNvPr>
          <p:cNvSpPr>
            <a:spLocks noGrp="1"/>
          </p:cNvSpPr>
          <p:nvPr>
            <p:ph type="title"/>
          </p:nvPr>
        </p:nvSpPr>
        <p:spPr>
          <a:xfrm>
            <a:off x="544794" y="420567"/>
            <a:ext cx="3084844" cy="737395"/>
          </a:xfrm>
        </p:spPr>
        <p:txBody>
          <a:bodyPr>
            <a:normAutofit/>
          </a:bodyPr>
          <a:lstStyle/>
          <a:p>
            <a:r>
              <a:rPr lang="en-US" sz="3200" dirty="0">
                <a:solidFill>
                  <a:srgbClr val="FFFFFF"/>
                </a:solidFill>
              </a:rPr>
              <a:t>Big Picture Trends</a:t>
            </a:r>
          </a:p>
        </p:txBody>
      </p:sp>
      <p:sp>
        <p:nvSpPr>
          <p:cNvPr id="23" name="Rectangle 13">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A close up of a logo&#10;&#10;Description automatically generated">
            <a:extLst>
              <a:ext uri="{FF2B5EF4-FFF2-40B4-BE49-F238E27FC236}">
                <a16:creationId xmlns:a16="http://schemas.microsoft.com/office/drawing/2014/main" id="{4004C79D-1782-40C7-A5A1-341BF233C850}"/>
              </a:ext>
            </a:extLst>
          </p:cNvPr>
          <p:cNvPicPr>
            <a:picLocks noChangeAspect="1"/>
          </p:cNvPicPr>
          <p:nvPr/>
        </p:nvPicPr>
        <p:blipFill rotWithShape="1">
          <a:blip r:embed="rId2">
            <a:biLevel thresh="25000"/>
          </a:blip>
          <a:srcRect l="11683" t="16322" r="6395" b="15313"/>
          <a:stretch/>
        </p:blipFill>
        <p:spPr>
          <a:xfrm>
            <a:off x="284505" y="1932076"/>
            <a:ext cx="3772913" cy="3148545"/>
          </a:xfrm>
          <a:prstGeom prst="rect">
            <a:avLst/>
          </a:prstGeom>
        </p:spPr>
      </p:pic>
      <p:sp>
        <p:nvSpPr>
          <p:cNvPr id="20" name="Content Placeholder 2">
            <a:extLst>
              <a:ext uri="{FF2B5EF4-FFF2-40B4-BE49-F238E27FC236}">
                <a16:creationId xmlns:a16="http://schemas.microsoft.com/office/drawing/2014/main" id="{FDF6C96A-F839-4196-902A-39FFA8F29FE4}"/>
              </a:ext>
            </a:extLst>
          </p:cNvPr>
          <p:cNvSpPr txBox="1">
            <a:spLocks/>
          </p:cNvSpPr>
          <p:nvPr/>
        </p:nvSpPr>
        <p:spPr>
          <a:xfrm>
            <a:off x="4999279" y="2899622"/>
            <a:ext cx="5464989" cy="303229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82880" indent="-182880">
              <a:lnSpc>
                <a:spcPct val="100000"/>
              </a:lnSpc>
              <a:spcAft>
                <a:spcPts val="1200"/>
              </a:spcAft>
              <a:buClr>
                <a:srgbClr val="0070C0"/>
              </a:buClr>
              <a:buFont typeface="Arial" panose="020B0604020202020204" pitchFamily="34" charset="0"/>
              <a:buChar char="•"/>
            </a:pPr>
            <a:r>
              <a:rPr lang="en-US" dirty="0">
                <a:solidFill>
                  <a:srgbClr val="0070C0"/>
                </a:solidFill>
              </a:rPr>
              <a:t>After 2040 most of the population will live in urban areas.</a:t>
            </a:r>
          </a:p>
          <a:p>
            <a:pPr marL="182880" indent="-182880">
              <a:lnSpc>
                <a:spcPct val="100000"/>
              </a:lnSpc>
              <a:spcBef>
                <a:spcPts val="0"/>
              </a:spcBef>
              <a:spcAft>
                <a:spcPts val="1200"/>
              </a:spcAft>
              <a:buClr>
                <a:srgbClr val="0070C0"/>
              </a:buClr>
              <a:buFont typeface="Arial" panose="020B0604020202020204" pitchFamily="34" charset="0"/>
              <a:buChar char="•"/>
            </a:pPr>
            <a:r>
              <a:rPr lang="en-US" dirty="0">
                <a:solidFill>
                  <a:srgbClr val="0070C0"/>
                </a:solidFill>
              </a:rPr>
              <a:t>Weak governance for urban health services undermines quality service delivery.</a:t>
            </a:r>
          </a:p>
          <a:p>
            <a:pPr marL="182880" indent="-182880">
              <a:lnSpc>
                <a:spcPct val="100000"/>
              </a:lnSpc>
              <a:spcBef>
                <a:spcPts val="0"/>
              </a:spcBef>
              <a:spcAft>
                <a:spcPts val="1200"/>
              </a:spcAft>
              <a:buClr>
                <a:srgbClr val="0070C0"/>
              </a:buClr>
              <a:buFont typeface="Arial" panose="020B0604020202020204" pitchFamily="34" charset="0"/>
              <a:buChar char="•"/>
            </a:pPr>
            <a:r>
              <a:rPr lang="en-US" dirty="0">
                <a:solidFill>
                  <a:srgbClr val="0070C0"/>
                </a:solidFill>
              </a:rPr>
              <a:t>While SRHR outcomes are better in urban areas than in rural, in slums—where population growth (at 7% per year) is double non-slum urban areas—the opposite is often the case.</a:t>
            </a: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b="1"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b="1"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p:txBody>
      </p:sp>
      <p:sp>
        <p:nvSpPr>
          <p:cNvPr id="24" name="Title 1">
            <a:extLst>
              <a:ext uri="{FF2B5EF4-FFF2-40B4-BE49-F238E27FC236}">
                <a16:creationId xmlns:a16="http://schemas.microsoft.com/office/drawing/2014/main" id="{E8C9815D-515F-4DEF-A8D3-116088A682E8}"/>
              </a:ext>
            </a:extLst>
          </p:cNvPr>
          <p:cNvSpPr txBox="1">
            <a:spLocks/>
          </p:cNvSpPr>
          <p:nvPr/>
        </p:nvSpPr>
        <p:spPr>
          <a:xfrm>
            <a:off x="4726028" y="1515840"/>
            <a:ext cx="6011488" cy="1079621"/>
          </a:xfrm>
          <a:prstGeom prst="rect">
            <a:avLst/>
          </a:prstGeom>
        </p:spPr>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buClr>
                <a:srgbClr val="0070C0"/>
              </a:buClr>
            </a:pPr>
            <a:r>
              <a:rPr lang="en-US" sz="4000" b="1" dirty="0">
                <a:solidFill>
                  <a:srgbClr val="0070C0"/>
                </a:solidFill>
              </a:rPr>
              <a:t>Urban health is increasingly important</a:t>
            </a:r>
          </a:p>
        </p:txBody>
      </p:sp>
    </p:spTree>
    <p:extLst>
      <p:ext uri="{BB962C8B-B14F-4D97-AF65-F5344CB8AC3E}">
        <p14:creationId xmlns:p14="http://schemas.microsoft.com/office/powerpoint/2010/main" val="3902134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C42E8C8-7726-42F7-807F-B1B6A831D3F9}"/>
              </a:ext>
            </a:extLst>
          </p:cNvPr>
          <p:cNvSpPr>
            <a:spLocks noGrp="1"/>
          </p:cNvSpPr>
          <p:nvPr>
            <p:ph type="title"/>
          </p:nvPr>
        </p:nvSpPr>
        <p:spPr>
          <a:xfrm>
            <a:off x="544794" y="420567"/>
            <a:ext cx="3084844" cy="737395"/>
          </a:xfrm>
        </p:spPr>
        <p:txBody>
          <a:bodyPr>
            <a:normAutofit/>
          </a:bodyPr>
          <a:lstStyle/>
          <a:p>
            <a:r>
              <a:rPr lang="en-US" sz="3200" dirty="0">
                <a:solidFill>
                  <a:srgbClr val="FFFFFF"/>
                </a:solidFill>
              </a:rPr>
              <a:t>Big Picture Trends</a:t>
            </a:r>
          </a:p>
        </p:txBody>
      </p:sp>
      <p:sp>
        <p:nvSpPr>
          <p:cNvPr id="23" name="Rectangle 13">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Content Placeholder 2">
            <a:extLst>
              <a:ext uri="{FF2B5EF4-FFF2-40B4-BE49-F238E27FC236}">
                <a16:creationId xmlns:a16="http://schemas.microsoft.com/office/drawing/2014/main" id="{FDF6C96A-F839-4196-902A-39FFA8F29FE4}"/>
              </a:ext>
            </a:extLst>
          </p:cNvPr>
          <p:cNvSpPr txBox="1">
            <a:spLocks/>
          </p:cNvSpPr>
          <p:nvPr/>
        </p:nvSpPr>
        <p:spPr>
          <a:xfrm>
            <a:off x="4999279" y="2786802"/>
            <a:ext cx="5464989" cy="3335521"/>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82880" indent="-182880">
              <a:lnSpc>
                <a:spcPct val="100000"/>
              </a:lnSpc>
              <a:spcAft>
                <a:spcPts val="1200"/>
              </a:spcAft>
              <a:buClr>
                <a:srgbClr val="0070C0"/>
              </a:buClr>
              <a:buFont typeface="Arial" panose="020B0604020202020204" pitchFamily="34" charset="0"/>
              <a:buChar char="•"/>
            </a:pPr>
            <a:r>
              <a:rPr lang="en-US" dirty="0">
                <a:solidFill>
                  <a:srgbClr val="0070C0"/>
                </a:solidFill>
              </a:rPr>
              <a:t>45% of contraceptive users source contraceptives from private pharmacies.</a:t>
            </a:r>
          </a:p>
          <a:p>
            <a:pPr marL="182880" indent="-182880">
              <a:lnSpc>
                <a:spcPct val="100000"/>
              </a:lnSpc>
              <a:spcBef>
                <a:spcPts val="0"/>
              </a:spcBef>
              <a:spcAft>
                <a:spcPts val="1200"/>
              </a:spcAft>
              <a:buClr>
                <a:srgbClr val="0070C0"/>
              </a:buClr>
              <a:buFont typeface="Arial" panose="020B0604020202020204" pitchFamily="34" charset="0"/>
              <a:buChar char="•"/>
            </a:pPr>
            <a:r>
              <a:rPr lang="en-US" dirty="0">
                <a:solidFill>
                  <a:srgbClr val="0070C0"/>
                </a:solidFill>
              </a:rPr>
              <a:t>While private sector facilities play a valuable role in providing </a:t>
            </a:r>
            <a:r>
              <a:rPr lang="en-US" dirty="0" err="1">
                <a:solidFill>
                  <a:srgbClr val="0070C0"/>
                </a:solidFill>
              </a:rPr>
              <a:t>EmONC</a:t>
            </a:r>
            <a:r>
              <a:rPr lang="en-US" dirty="0">
                <a:solidFill>
                  <a:srgbClr val="0070C0"/>
                </a:solidFill>
              </a:rPr>
              <a:t> services, family planning services in the private sector are extremely weak.</a:t>
            </a:r>
          </a:p>
          <a:p>
            <a:pPr marL="182880" indent="-182880">
              <a:lnSpc>
                <a:spcPct val="100000"/>
              </a:lnSpc>
              <a:spcBef>
                <a:spcPts val="0"/>
              </a:spcBef>
              <a:spcAft>
                <a:spcPts val="1200"/>
              </a:spcAft>
              <a:buClr>
                <a:srgbClr val="0070C0"/>
              </a:buClr>
              <a:buFont typeface="Arial" panose="020B0604020202020204" pitchFamily="34" charset="0"/>
              <a:buChar char="•"/>
            </a:pPr>
            <a:r>
              <a:rPr lang="en-US" dirty="0">
                <a:solidFill>
                  <a:srgbClr val="0070C0"/>
                </a:solidFill>
              </a:rPr>
              <a:t>Partnerships with private sector health providers—for better regulation, referral systems, access for the poor, and data reporting—are encouraged in peer reviewed literature.</a:t>
            </a: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b="1"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b="1"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a:p>
            <a:pPr marL="182880" indent="-182880">
              <a:lnSpc>
                <a:spcPct val="100000"/>
              </a:lnSpc>
              <a:spcBef>
                <a:spcPts val="0"/>
              </a:spcBef>
              <a:spcAft>
                <a:spcPts val="1200"/>
              </a:spcAft>
              <a:buClr>
                <a:srgbClr val="0070C0"/>
              </a:buClr>
              <a:buFont typeface="Arial" panose="020B0604020202020204" pitchFamily="34" charset="0"/>
              <a:buChar char="•"/>
            </a:pPr>
            <a:endParaRPr lang="en-US" dirty="0">
              <a:solidFill>
                <a:srgbClr val="0070C0"/>
              </a:solidFill>
            </a:endParaRPr>
          </a:p>
        </p:txBody>
      </p:sp>
      <p:sp>
        <p:nvSpPr>
          <p:cNvPr id="24" name="Title 1">
            <a:extLst>
              <a:ext uri="{FF2B5EF4-FFF2-40B4-BE49-F238E27FC236}">
                <a16:creationId xmlns:a16="http://schemas.microsoft.com/office/drawing/2014/main" id="{E8C9815D-515F-4DEF-A8D3-116088A682E8}"/>
              </a:ext>
            </a:extLst>
          </p:cNvPr>
          <p:cNvSpPr txBox="1">
            <a:spLocks/>
          </p:cNvSpPr>
          <p:nvPr/>
        </p:nvSpPr>
        <p:spPr>
          <a:xfrm>
            <a:off x="4726028" y="1515840"/>
            <a:ext cx="6011488" cy="1079621"/>
          </a:xfrm>
          <a:prstGeom prst="rect">
            <a:avLst/>
          </a:prstGeom>
        </p:spPr>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buClr>
                <a:srgbClr val="0070C0"/>
              </a:buClr>
            </a:pPr>
            <a:r>
              <a:rPr lang="en-US" sz="4000" b="1" dirty="0">
                <a:solidFill>
                  <a:srgbClr val="0070C0"/>
                </a:solidFill>
              </a:rPr>
              <a:t>The private sector has increasingly high use rates</a:t>
            </a:r>
          </a:p>
        </p:txBody>
      </p:sp>
      <p:pic>
        <p:nvPicPr>
          <p:cNvPr id="4" name="Picture 3" descr="A black sign with white text&#10;&#10;Description automatically generated">
            <a:extLst>
              <a:ext uri="{FF2B5EF4-FFF2-40B4-BE49-F238E27FC236}">
                <a16:creationId xmlns:a16="http://schemas.microsoft.com/office/drawing/2014/main" id="{FEC89577-4173-4E3B-BCED-9CE964339540}"/>
              </a:ext>
            </a:extLst>
          </p:cNvPr>
          <p:cNvPicPr>
            <a:picLocks noChangeAspect="1"/>
          </p:cNvPicPr>
          <p:nvPr/>
        </p:nvPicPr>
        <p:blipFill rotWithShape="1">
          <a:blip r:embed="rId2">
            <a:biLevel thresh="25000"/>
          </a:blip>
          <a:srcRect l="19546" t="17870" r="18636" b="18835"/>
          <a:stretch/>
        </p:blipFill>
        <p:spPr>
          <a:xfrm>
            <a:off x="728130" y="2240750"/>
            <a:ext cx="2491528" cy="2551069"/>
          </a:xfrm>
          <a:prstGeom prst="rect">
            <a:avLst/>
          </a:prstGeom>
        </p:spPr>
      </p:pic>
    </p:spTree>
    <p:extLst>
      <p:ext uri="{BB962C8B-B14F-4D97-AF65-F5344CB8AC3E}">
        <p14:creationId xmlns:p14="http://schemas.microsoft.com/office/powerpoint/2010/main" val="1257356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BC10B-483F-47F6-8920-FD6D6D70C6AB}"/>
              </a:ext>
            </a:extLst>
          </p:cNvPr>
          <p:cNvSpPr txBox="1"/>
          <p:nvPr/>
        </p:nvSpPr>
        <p:spPr>
          <a:xfrm>
            <a:off x="-5541" y="-99753"/>
            <a:ext cx="12230794" cy="753688"/>
          </a:xfrm>
          <a:prstGeom prst="rect">
            <a:avLst/>
          </a:prstGeom>
          <a:solidFill>
            <a:srgbClr val="7030A0"/>
          </a:solidFill>
          <a:ln>
            <a:solidFill>
              <a:srgbClr val="7030A0"/>
            </a:solidFill>
          </a:ln>
        </p:spPr>
        <p:txBody>
          <a:bodyPr wrap="square" rtlCol="0" anchor="ctr">
            <a:noAutofit/>
          </a:bodyPr>
          <a:lstStyle/>
          <a:p>
            <a:r>
              <a:rPr lang="en-US" sz="2800" b="1" dirty="0">
                <a:solidFill>
                  <a:schemeClr val="bg1"/>
                </a:solidFill>
              </a:rPr>
              <a:t>	</a:t>
            </a:r>
            <a:r>
              <a:rPr lang="en-US" sz="3200" dirty="0">
                <a:solidFill>
                  <a:schemeClr val="bg1"/>
                </a:solidFill>
              </a:rPr>
              <a:t>Maternal Health</a:t>
            </a:r>
          </a:p>
        </p:txBody>
      </p:sp>
      <p:graphicFrame>
        <p:nvGraphicFramePr>
          <p:cNvPr id="16" name="Table 15">
            <a:extLst>
              <a:ext uri="{FF2B5EF4-FFF2-40B4-BE49-F238E27FC236}">
                <a16:creationId xmlns:a16="http://schemas.microsoft.com/office/drawing/2014/main" id="{7D0C763A-7B85-4CF8-B5C1-593C540F5FD0}"/>
              </a:ext>
            </a:extLst>
          </p:cNvPr>
          <p:cNvGraphicFramePr>
            <a:graphicFrameLocks noGrp="1"/>
          </p:cNvGraphicFramePr>
          <p:nvPr>
            <p:extLst>
              <p:ext uri="{D42A27DB-BD31-4B8C-83A1-F6EECF244321}">
                <p14:modId xmlns:p14="http://schemas.microsoft.com/office/powerpoint/2010/main" val="312318415"/>
              </p:ext>
            </p:extLst>
          </p:nvPr>
        </p:nvGraphicFramePr>
        <p:xfrm>
          <a:off x="602409" y="790336"/>
          <a:ext cx="10987183" cy="5444339"/>
        </p:xfrm>
        <a:graphic>
          <a:graphicData uri="http://schemas.openxmlformats.org/drawingml/2006/table">
            <a:tbl>
              <a:tblPr firstRow="1" firstCol="1" bandRow="1">
                <a:tableStyleId>{2D5ABB26-0587-4C30-8999-92F81FD0307C}</a:tableStyleId>
              </a:tblPr>
              <a:tblGrid>
                <a:gridCol w="4503429">
                  <a:extLst>
                    <a:ext uri="{9D8B030D-6E8A-4147-A177-3AD203B41FA5}">
                      <a16:colId xmlns:a16="http://schemas.microsoft.com/office/drawing/2014/main" val="398037389"/>
                    </a:ext>
                  </a:extLst>
                </a:gridCol>
                <a:gridCol w="1367317">
                  <a:extLst>
                    <a:ext uri="{9D8B030D-6E8A-4147-A177-3AD203B41FA5}">
                      <a16:colId xmlns:a16="http://schemas.microsoft.com/office/drawing/2014/main" val="2382106321"/>
                    </a:ext>
                  </a:extLst>
                </a:gridCol>
                <a:gridCol w="1497194">
                  <a:extLst>
                    <a:ext uri="{9D8B030D-6E8A-4147-A177-3AD203B41FA5}">
                      <a16:colId xmlns:a16="http://schemas.microsoft.com/office/drawing/2014/main" val="2464699322"/>
                    </a:ext>
                  </a:extLst>
                </a:gridCol>
                <a:gridCol w="3619243">
                  <a:extLst>
                    <a:ext uri="{9D8B030D-6E8A-4147-A177-3AD203B41FA5}">
                      <a16:colId xmlns:a16="http://schemas.microsoft.com/office/drawing/2014/main" val="3865385884"/>
                    </a:ext>
                  </a:extLst>
                </a:gridCol>
              </a:tblGrid>
              <a:tr h="1016294">
                <a:tc>
                  <a:txBody>
                    <a:bodyPr/>
                    <a:lstStyle/>
                    <a:p>
                      <a:pPr marL="0" marR="0" algn="ctr">
                        <a:lnSpc>
                          <a:spcPct val="107000"/>
                        </a:lnSpc>
                        <a:spcBef>
                          <a:spcPts val="1200"/>
                        </a:spcBef>
                        <a:spcAft>
                          <a:spcPts val="1200"/>
                        </a:spcAft>
                      </a:pPr>
                      <a:r>
                        <a:rPr lang="en-US" sz="2800" b="1" dirty="0">
                          <a:solidFill>
                            <a:srgbClr val="7030A0"/>
                          </a:solidFill>
                          <a:effectLst/>
                        </a:rPr>
                        <a:t>Measure</a:t>
                      </a:r>
                      <a:endParaRPr lang="en-US"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1200"/>
                        </a:spcAft>
                      </a:pPr>
                      <a:r>
                        <a:rPr lang="en-US" sz="2800" b="1" dirty="0">
                          <a:solidFill>
                            <a:srgbClr val="7030A0"/>
                          </a:solidFill>
                          <a:effectLst/>
                        </a:rPr>
                        <a:t>Target</a:t>
                      </a:r>
                      <a:endParaRPr lang="en-US"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1200"/>
                        </a:spcAft>
                      </a:pPr>
                      <a:r>
                        <a:rPr lang="en-US" sz="2800" b="1" dirty="0">
                          <a:solidFill>
                            <a:srgbClr val="7030A0"/>
                          </a:solidFill>
                          <a:effectLst/>
                        </a:rPr>
                        <a:t>Progress</a:t>
                      </a:r>
                      <a:endParaRPr lang="en-US"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1200"/>
                        </a:spcAft>
                      </a:pPr>
                      <a:r>
                        <a:rPr lang="en-US" sz="2800" b="1" dirty="0">
                          <a:solidFill>
                            <a:srgbClr val="7030A0"/>
                          </a:solidFill>
                          <a:effectLst/>
                        </a:rPr>
                        <a:t>Trend</a:t>
                      </a:r>
                      <a:endParaRPr lang="en-US"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07357197"/>
                  </a:ext>
                </a:extLst>
              </a:tr>
              <a:tr h="1263535">
                <a:tc>
                  <a:txBody>
                    <a:bodyPr/>
                    <a:lstStyle/>
                    <a:p>
                      <a:pPr marL="0" marR="0" algn="ctr">
                        <a:lnSpc>
                          <a:spcPct val="107000"/>
                        </a:lnSpc>
                        <a:spcBef>
                          <a:spcPts val="600"/>
                        </a:spcBef>
                        <a:spcAft>
                          <a:spcPts val="0"/>
                        </a:spcAft>
                      </a:pPr>
                      <a:r>
                        <a:rPr lang="en-US" sz="2000" b="1" dirty="0">
                          <a:solidFill>
                            <a:srgbClr val="7030A0"/>
                          </a:solidFill>
                          <a:effectLst/>
                        </a:rPr>
                        <a:t>Maternal mortality ratio (MMR)</a:t>
                      </a:r>
                      <a:r>
                        <a:rPr lang="en-US" sz="1500" dirty="0">
                          <a:solidFill>
                            <a:srgbClr val="7030A0"/>
                          </a:solidFill>
                          <a:effectLst/>
                        </a:rPr>
                        <a:t> </a:t>
                      </a:r>
                      <a:r>
                        <a:rPr lang="en-US" sz="1400" dirty="0">
                          <a:solidFill>
                            <a:srgbClr val="7030A0"/>
                          </a:solidFill>
                          <a:effectLst/>
                        </a:rPr>
                        <a:t> </a:t>
                      </a:r>
                      <a:r>
                        <a:rPr lang="en-US" sz="1500" dirty="0">
                          <a:solidFill>
                            <a:srgbClr val="7030A0"/>
                          </a:solidFill>
                          <a:effectLst/>
                        </a:rPr>
                        <a:t> </a:t>
                      </a:r>
                      <a:endParaRPr lang="en-US" sz="14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600"/>
                        </a:spcBef>
                        <a:spcAft>
                          <a:spcPts val="0"/>
                        </a:spcAft>
                      </a:pPr>
                      <a:r>
                        <a:rPr lang="en-US" sz="2400" b="0" dirty="0">
                          <a:solidFill>
                            <a:srgbClr val="7030A0"/>
                          </a:solidFill>
                          <a:effectLst/>
                        </a:rPr>
                        <a:t>105</a:t>
                      </a:r>
                      <a:endParaRPr lang="en-US" sz="2400" b="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600"/>
                        </a:spcBef>
                        <a:spcAft>
                          <a:spcPts val="0"/>
                        </a:spcAft>
                      </a:pPr>
                      <a:r>
                        <a:rPr lang="en-US" sz="2400" b="1" dirty="0">
                          <a:solidFill>
                            <a:srgbClr val="7030A0"/>
                          </a:solidFill>
                          <a:effectLst/>
                        </a:rPr>
                        <a:t>196</a:t>
                      </a:r>
                      <a:endParaRPr lang="en-US"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ct val="107000"/>
                        </a:lnSpc>
                        <a:spcBef>
                          <a:spcPts val="600"/>
                        </a:spcBef>
                        <a:spcAft>
                          <a:spcPts val="0"/>
                        </a:spcAft>
                      </a:pPr>
                      <a:r>
                        <a:rPr lang="en-US" sz="2000" b="1" dirty="0">
                          <a:solidFill>
                            <a:srgbClr val="7030A0"/>
                          </a:solidFill>
                          <a:effectLst/>
                        </a:rPr>
                        <a:t> No change since 2010</a:t>
                      </a:r>
                      <a:endParaRPr lang="en-US" sz="20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29897794"/>
                  </a:ext>
                </a:extLst>
              </a:tr>
              <a:tr h="1137018">
                <a:tc>
                  <a:txBody>
                    <a:bodyPr/>
                    <a:lstStyle/>
                    <a:p>
                      <a:pPr marL="0" marR="0" algn="ctr">
                        <a:lnSpc>
                          <a:spcPct val="107000"/>
                        </a:lnSpc>
                        <a:spcBef>
                          <a:spcPts val="600"/>
                        </a:spcBef>
                        <a:spcAft>
                          <a:spcPts val="0"/>
                        </a:spcAft>
                      </a:pPr>
                      <a:r>
                        <a:rPr lang="en-US" sz="2000" b="1" dirty="0">
                          <a:solidFill>
                            <a:srgbClr val="7030A0"/>
                          </a:solidFill>
                          <a:effectLst/>
                        </a:rPr>
                        <a:t>Delivery with a skilled birth attendant </a:t>
                      </a: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600"/>
                        </a:spcBef>
                        <a:spcAft>
                          <a:spcPts val="0"/>
                        </a:spcAft>
                      </a:pPr>
                      <a:r>
                        <a:rPr lang="en-US" sz="2400" b="0" dirty="0">
                          <a:solidFill>
                            <a:srgbClr val="7030A0"/>
                          </a:solidFill>
                          <a:effectLst/>
                        </a:rPr>
                        <a:t>65%</a:t>
                      </a:r>
                      <a:endParaRPr lang="en-US" sz="2400" b="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600"/>
                        </a:spcBef>
                        <a:spcAft>
                          <a:spcPts val="0"/>
                        </a:spcAft>
                      </a:pPr>
                      <a:r>
                        <a:rPr lang="en-US" sz="2400" b="1" dirty="0">
                          <a:solidFill>
                            <a:srgbClr val="7030A0"/>
                          </a:solidFill>
                          <a:effectLst/>
                        </a:rPr>
                        <a:t>53%</a:t>
                      </a:r>
                      <a:endParaRPr lang="en-US"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2000" b="1" dirty="0">
                          <a:solidFill>
                            <a:srgbClr val="7030A0"/>
                          </a:solidFill>
                          <a:effectLst/>
                        </a:rPr>
                        <a:t> </a:t>
                      </a:r>
                    </a:p>
                    <a:p>
                      <a:pPr marL="0" marR="0">
                        <a:lnSpc>
                          <a:spcPct val="107000"/>
                        </a:lnSpc>
                        <a:spcBef>
                          <a:spcPts val="0"/>
                        </a:spcBef>
                        <a:spcAft>
                          <a:spcPts val="0"/>
                        </a:spcAft>
                      </a:pPr>
                      <a:r>
                        <a:rPr lang="en-US" sz="2000" b="1" dirty="0">
                          <a:solidFill>
                            <a:srgbClr val="7030A0"/>
                          </a:solidFill>
                          <a:effectLst/>
                        </a:rPr>
                        <a:t>Increasing trend </a:t>
                      </a:r>
                    </a:p>
                    <a:p>
                      <a:pPr marL="0" marR="0">
                        <a:lnSpc>
                          <a:spcPct val="107000"/>
                        </a:lnSpc>
                        <a:spcBef>
                          <a:spcPts val="600"/>
                        </a:spcBef>
                        <a:spcAft>
                          <a:spcPts val="0"/>
                        </a:spcAft>
                      </a:pPr>
                      <a:r>
                        <a:rPr lang="en-US" sz="2000" b="1" dirty="0">
                          <a:solidFill>
                            <a:srgbClr val="7030A0"/>
                          </a:solidFill>
                          <a:effectLst/>
                        </a:rPr>
                        <a:t> </a:t>
                      </a:r>
                      <a:endParaRPr lang="en-US" sz="20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31500588"/>
                  </a:ext>
                </a:extLst>
              </a:tr>
              <a:tr h="1983025">
                <a:tc>
                  <a:txBody>
                    <a:bodyPr/>
                    <a:lstStyle/>
                    <a:p>
                      <a:pPr marL="0" marR="0" algn="ctr">
                        <a:lnSpc>
                          <a:spcPct val="107000"/>
                        </a:lnSpc>
                        <a:spcBef>
                          <a:spcPts val="600"/>
                        </a:spcBef>
                        <a:spcAft>
                          <a:spcPts val="0"/>
                        </a:spcAft>
                      </a:pPr>
                      <a:r>
                        <a:rPr lang="en-US" sz="2000" b="1" dirty="0">
                          <a:solidFill>
                            <a:srgbClr val="7030A0"/>
                          </a:solidFill>
                          <a:effectLst/>
                        </a:rPr>
                        <a:t>Antenatal care coverage (ANC)</a:t>
                      </a: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b="0" dirty="0">
                          <a:solidFill>
                            <a:srgbClr val="7030A0"/>
                          </a:solidFill>
                          <a:effectLst/>
                        </a:rPr>
                        <a:t>50%</a:t>
                      </a:r>
                      <a:endParaRPr lang="en-US" sz="2400" b="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b="1" dirty="0">
                          <a:solidFill>
                            <a:srgbClr val="7030A0"/>
                          </a:solidFill>
                          <a:effectLst/>
                        </a:rPr>
                        <a:t>47%</a:t>
                      </a:r>
                      <a:endParaRPr lang="en-US"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1500" dirty="0">
                          <a:solidFill>
                            <a:srgbClr val="7030A0"/>
                          </a:solidFill>
                          <a:effectLst/>
                        </a:rPr>
                        <a:t> </a:t>
                      </a:r>
                      <a:endParaRPr lang="en-US" sz="1400" dirty="0">
                        <a:solidFill>
                          <a:srgbClr val="7030A0"/>
                        </a:solidFill>
                        <a:effectLst/>
                      </a:endParaRPr>
                    </a:p>
                    <a:p>
                      <a:pPr marL="0" marR="0">
                        <a:lnSpc>
                          <a:spcPct val="107000"/>
                        </a:lnSpc>
                        <a:spcBef>
                          <a:spcPts val="0"/>
                        </a:spcBef>
                        <a:spcAft>
                          <a:spcPts val="0"/>
                        </a:spcAft>
                      </a:pPr>
                      <a:r>
                        <a:rPr lang="en-US" sz="2000" b="1" dirty="0">
                          <a:solidFill>
                            <a:srgbClr val="7030A0"/>
                          </a:solidFill>
                          <a:effectLst/>
                        </a:rPr>
                        <a:t>Increasing trend </a:t>
                      </a:r>
                    </a:p>
                    <a:p>
                      <a:pPr marL="0" marR="0">
                        <a:lnSpc>
                          <a:spcPct val="107000"/>
                        </a:lnSpc>
                        <a:spcBef>
                          <a:spcPts val="0"/>
                        </a:spcBef>
                        <a:spcAft>
                          <a:spcPts val="0"/>
                        </a:spcAft>
                      </a:pPr>
                      <a:r>
                        <a:rPr lang="en-US" sz="1500" dirty="0">
                          <a:solidFill>
                            <a:srgbClr val="7030A0"/>
                          </a:solidFill>
                          <a:effectLst/>
                        </a:rPr>
                        <a:t> </a:t>
                      </a:r>
                      <a:endParaRPr lang="en-US" sz="1400" dirty="0">
                        <a:solidFill>
                          <a:srgbClr val="7030A0"/>
                        </a:solidFill>
                        <a:effectLst/>
                      </a:endParaRPr>
                    </a:p>
                    <a:p>
                      <a:pPr marL="0" marR="0">
                        <a:lnSpc>
                          <a:spcPct val="107000"/>
                        </a:lnSpc>
                        <a:spcBef>
                          <a:spcPts val="0"/>
                        </a:spcBef>
                        <a:spcAft>
                          <a:spcPts val="0"/>
                        </a:spcAft>
                      </a:pPr>
                      <a:r>
                        <a:rPr lang="en-US" sz="1500" dirty="0">
                          <a:solidFill>
                            <a:srgbClr val="7030A0"/>
                          </a:solidFill>
                          <a:effectLst/>
                        </a:rPr>
                        <a:t>However, only </a:t>
                      </a:r>
                      <a:r>
                        <a:rPr lang="en-US" sz="1500" b="1" dirty="0">
                          <a:solidFill>
                            <a:srgbClr val="7030A0"/>
                          </a:solidFill>
                          <a:effectLst/>
                        </a:rPr>
                        <a:t>18%</a:t>
                      </a:r>
                      <a:r>
                        <a:rPr lang="en-US" sz="1500" dirty="0">
                          <a:solidFill>
                            <a:srgbClr val="7030A0"/>
                          </a:solidFill>
                          <a:effectLst/>
                        </a:rPr>
                        <a:t> received essential components of ANC (weight and BP checks, urine and blood tests + info on danger signs) with a medically trained provider during the 4 visits</a:t>
                      </a:r>
                      <a:endParaRPr lang="en-US" sz="14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97585202"/>
                  </a:ext>
                </a:extLst>
              </a:tr>
            </a:tbl>
          </a:graphicData>
        </a:graphic>
      </p:graphicFrame>
      <p:grpSp>
        <p:nvGrpSpPr>
          <p:cNvPr id="27" name="Group 26">
            <a:extLst>
              <a:ext uri="{FF2B5EF4-FFF2-40B4-BE49-F238E27FC236}">
                <a16:creationId xmlns:a16="http://schemas.microsoft.com/office/drawing/2014/main" id="{78A1618E-8D56-425B-B9B5-89F42B1E3820}"/>
              </a:ext>
            </a:extLst>
          </p:cNvPr>
          <p:cNvGrpSpPr/>
          <p:nvPr/>
        </p:nvGrpSpPr>
        <p:grpSpPr>
          <a:xfrm>
            <a:off x="671811" y="2436296"/>
            <a:ext cx="10582435" cy="3377930"/>
            <a:chOff x="671811" y="2824229"/>
            <a:chExt cx="10582435" cy="3377930"/>
          </a:xfrm>
        </p:grpSpPr>
        <p:grpSp>
          <p:nvGrpSpPr>
            <p:cNvPr id="17" name="Group 16">
              <a:extLst>
                <a:ext uri="{FF2B5EF4-FFF2-40B4-BE49-F238E27FC236}">
                  <a16:creationId xmlns:a16="http://schemas.microsoft.com/office/drawing/2014/main" id="{1606D97C-D612-4762-A9DA-C5FC2DED68C5}"/>
                </a:ext>
              </a:extLst>
            </p:cNvPr>
            <p:cNvGrpSpPr/>
            <p:nvPr/>
          </p:nvGrpSpPr>
          <p:grpSpPr>
            <a:xfrm>
              <a:off x="9938950" y="2824229"/>
              <a:ext cx="1315296" cy="2345500"/>
              <a:chOff x="42862" y="90506"/>
              <a:chExt cx="713077" cy="1310237"/>
            </a:xfrm>
          </p:grpSpPr>
          <p:cxnSp>
            <p:nvCxnSpPr>
              <p:cNvPr id="18" name="Straight Connector 17">
                <a:extLst>
                  <a:ext uri="{FF2B5EF4-FFF2-40B4-BE49-F238E27FC236}">
                    <a16:creationId xmlns:a16="http://schemas.microsoft.com/office/drawing/2014/main" id="{D4D0E8DA-F774-4255-92C2-85D5CB8066E1}"/>
                  </a:ext>
                </a:extLst>
              </p:cNvPr>
              <p:cNvCxnSpPr/>
              <p:nvPr/>
            </p:nvCxnSpPr>
            <p:spPr>
              <a:xfrm>
                <a:off x="409575" y="90506"/>
                <a:ext cx="346364"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518FF1F2-3489-4D62-BF83-C55730B7096D}"/>
                  </a:ext>
                </a:extLst>
              </p:cNvPr>
              <p:cNvGrpSpPr/>
              <p:nvPr/>
            </p:nvGrpSpPr>
            <p:grpSpPr>
              <a:xfrm>
                <a:off x="42862" y="544294"/>
                <a:ext cx="447675" cy="856449"/>
                <a:chOff x="42862" y="-736819"/>
                <a:chExt cx="447675" cy="856449"/>
              </a:xfrm>
            </p:grpSpPr>
            <p:pic>
              <p:nvPicPr>
                <p:cNvPr id="20" name="Picture 19">
                  <a:extLst>
                    <a:ext uri="{FF2B5EF4-FFF2-40B4-BE49-F238E27FC236}">
                      <a16:creationId xmlns:a16="http://schemas.microsoft.com/office/drawing/2014/main" id="{3F3006AC-A8A7-485E-973E-57F63B738258}"/>
                    </a:ext>
                  </a:extLst>
                </p:cNvPr>
                <p:cNvPicPr>
                  <a:picLocks noChangeAspect="1"/>
                </p:cNvPicPr>
                <p:nvPr/>
              </p:nvPicPr>
              <p:blipFill rotWithShape="1">
                <a:blip r:embed="rId2" cstate="print">
                  <a:duotone>
                    <a:schemeClr val="accent4">
                      <a:shade val="45000"/>
                      <a:satMod val="135000"/>
                    </a:schemeClr>
                    <a:prstClr val="white"/>
                  </a:duotone>
                  <a:extLst>
                    <a:ext uri="{28A0092B-C50C-407E-A947-70E740481C1C}">
                      <a14:useLocalDpi xmlns:a14="http://schemas.microsoft.com/office/drawing/2010/main" val="0"/>
                    </a:ext>
                  </a:extLst>
                </a:blip>
                <a:srcRect l="12115" t="13672" r="12110" b="37088"/>
                <a:stretch/>
              </p:blipFill>
              <p:spPr bwMode="auto">
                <a:xfrm flipV="1">
                  <a:off x="52387" y="-736819"/>
                  <a:ext cx="438150" cy="284480"/>
                </a:xfrm>
                <a:prstGeom prst="rect">
                  <a:avLst/>
                </a:prstGeom>
                <a:noFill/>
                <a:ln>
                  <a:noFill/>
                </a:ln>
                <a:extLst>
                  <a:ext uri="{53640926-AAD7-44D8-BBD7-CCE9431645EC}">
                    <a14:shadowObscured xmlns:a14="http://schemas.microsoft.com/office/drawing/2010/main"/>
                  </a:ext>
                </a:extLst>
              </p:spPr>
            </p:pic>
            <p:pic>
              <p:nvPicPr>
                <p:cNvPr id="21" name="Picture 20">
                  <a:extLst>
                    <a:ext uri="{FF2B5EF4-FFF2-40B4-BE49-F238E27FC236}">
                      <a16:creationId xmlns:a16="http://schemas.microsoft.com/office/drawing/2014/main" id="{E9D6224E-4718-4AFB-A520-8A9A92096F48}"/>
                    </a:ext>
                  </a:extLst>
                </p:cNvPr>
                <p:cNvPicPr>
                  <a:picLocks noChangeAspect="1"/>
                </p:cNvPicPr>
                <p:nvPr/>
              </p:nvPicPr>
              <p:blipFill rotWithShape="1">
                <a:blip r:embed="rId2" cstate="print">
                  <a:duotone>
                    <a:schemeClr val="accent4">
                      <a:shade val="45000"/>
                      <a:satMod val="135000"/>
                    </a:schemeClr>
                    <a:prstClr val="white"/>
                  </a:duotone>
                  <a:extLst>
                    <a:ext uri="{28A0092B-C50C-407E-A947-70E740481C1C}">
                      <a14:useLocalDpi xmlns:a14="http://schemas.microsoft.com/office/drawing/2010/main" val="0"/>
                    </a:ext>
                  </a:extLst>
                </a:blip>
                <a:srcRect l="12115" t="13672" r="12110" b="37088"/>
                <a:stretch/>
              </p:blipFill>
              <p:spPr bwMode="auto">
                <a:xfrm flipV="1">
                  <a:off x="42862" y="-164850"/>
                  <a:ext cx="438150" cy="284480"/>
                </a:xfrm>
                <a:prstGeom prst="rect">
                  <a:avLst/>
                </a:prstGeom>
                <a:noFill/>
                <a:ln>
                  <a:noFill/>
                </a:ln>
                <a:extLst>
                  <a:ext uri="{53640926-AAD7-44D8-BBD7-CCE9431645EC}">
                    <a14:shadowObscured xmlns:a14="http://schemas.microsoft.com/office/drawing/2010/main"/>
                  </a:ext>
                </a:extLst>
              </p:spPr>
            </p:pic>
          </p:grpSp>
        </p:grpSp>
        <p:sp>
          <p:nvSpPr>
            <p:cNvPr id="24" name="TextBox 23">
              <a:extLst>
                <a:ext uri="{FF2B5EF4-FFF2-40B4-BE49-F238E27FC236}">
                  <a16:creationId xmlns:a16="http://schemas.microsoft.com/office/drawing/2014/main" id="{648EBB99-AAA4-4292-9B11-F2718E2FB1BB}"/>
                </a:ext>
              </a:extLst>
            </p:cNvPr>
            <p:cNvSpPr txBox="1"/>
            <p:nvPr/>
          </p:nvSpPr>
          <p:spPr>
            <a:xfrm>
              <a:off x="671811" y="2994725"/>
              <a:ext cx="4235776" cy="442077"/>
            </a:xfrm>
            <a:prstGeom prst="rect">
              <a:avLst/>
            </a:prstGeom>
            <a:noFill/>
          </p:spPr>
          <p:txBody>
            <a:bodyPr wrap="square" rtlCol="0">
              <a:noAutofit/>
            </a:bodyPr>
            <a:lstStyle/>
            <a:p>
              <a:pPr algn="ctr">
                <a:spcBef>
                  <a:spcPts val="600"/>
                </a:spcBef>
              </a:pPr>
              <a:r>
                <a:rPr lang="en-US" dirty="0">
                  <a:solidFill>
                    <a:srgbClr val="7030A0"/>
                  </a:solidFill>
                </a:rPr>
                <a:t>(maternal deaths per 100,000 live births)</a:t>
              </a:r>
              <a:endParaRPr lang="en-US" sz="1600" dirty="0">
                <a:solidFill>
                  <a:srgbClr val="7030A0"/>
                </a:solidFill>
              </a:endParaRPr>
            </a:p>
          </p:txBody>
        </p:sp>
        <p:sp>
          <p:nvSpPr>
            <p:cNvPr id="25" name="TextBox 24">
              <a:extLst>
                <a:ext uri="{FF2B5EF4-FFF2-40B4-BE49-F238E27FC236}">
                  <a16:creationId xmlns:a16="http://schemas.microsoft.com/office/drawing/2014/main" id="{11A4FA86-829B-485D-B25A-977AF66F8EAA}"/>
                </a:ext>
              </a:extLst>
            </p:cNvPr>
            <p:cNvSpPr txBox="1"/>
            <p:nvPr/>
          </p:nvSpPr>
          <p:spPr>
            <a:xfrm>
              <a:off x="1749042" y="4166818"/>
              <a:ext cx="1976021" cy="442077"/>
            </a:xfrm>
            <a:prstGeom prst="rect">
              <a:avLst/>
            </a:prstGeom>
            <a:noFill/>
          </p:spPr>
          <p:txBody>
            <a:bodyPr wrap="square" rtlCol="0">
              <a:noAutofit/>
            </a:bodyPr>
            <a:lstStyle/>
            <a:p>
              <a:pPr algn="ctr">
                <a:lnSpc>
                  <a:spcPct val="107000"/>
                </a:lnSpc>
                <a:spcBef>
                  <a:spcPts val="600"/>
                </a:spcBef>
              </a:pPr>
              <a:r>
                <a:rPr lang="en-US" dirty="0">
                  <a:solidFill>
                    <a:srgbClr val="7030A0"/>
                  </a:solidFill>
                </a:rPr>
                <a:t>(home or facility)</a:t>
              </a:r>
              <a:endParaRPr lang="en-US" sz="1600"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81026ACC-DA96-46EF-A5F2-75E414AC5D62}"/>
                </a:ext>
              </a:extLst>
            </p:cNvPr>
            <p:cNvSpPr txBox="1"/>
            <p:nvPr/>
          </p:nvSpPr>
          <p:spPr>
            <a:xfrm>
              <a:off x="1216977" y="5760082"/>
              <a:ext cx="3182401" cy="442077"/>
            </a:xfrm>
            <a:prstGeom prst="rect">
              <a:avLst/>
            </a:prstGeom>
            <a:noFill/>
          </p:spPr>
          <p:txBody>
            <a:bodyPr wrap="square" rtlCol="0">
              <a:noAutofit/>
            </a:bodyPr>
            <a:lstStyle/>
            <a:p>
              <a:pPr algn="ctr">
                <a:lnSpc>
                  <a:spcPct val="107000"/>
                </a:lnSpc>
                <a:spcBef>
                  <a:spcPts val="600"/>
                </a:spcBef>
              </a:pPr>
              <a:r>
                <a:rPr lang="en-US" dirty="0">
                  <a:solidFill>
                    <a:srgbClr val="7030A0"/>
                  </a:solidFill>
                </a:rPr>
                <a:t>(women with at least 4 visits)</a:t>
              </a:r>
              <a:endParaRPr lang="en-US" sz="1600" dirty="0">
                <a:solidFill>
                  <a:srgbClr val="7030A0"/>
                </a:solidFill>
              </a:endParaRPr>
            </a:p>
          </p:txBody>
        </p:sp>
      </p:grpSp>
    </p:spTree>
    <p:extLst>
      <p:ext uri="{BB962C8B-B14F-4D97-AF65-F5344CB8AC3E}">
        <p14:creationId xmlns:p14="http://schemas.microsoft.com/office/powerpoint/2010/main" val="3875969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BC10B-483F-47F6-8920-FD6D6D70C6AB}"/>
              </a:ext>
            </a:extLst>
          </p:cNvPr>
          <p:cNvSpPr txBox="1"/>
          <p:nvPr/>
        </p:nvSpPr>
        <p:spPr>
          <a:xfrm>
            <a:off x="-5541" y="-99753"/>
            <a:ext cx="12230794" cy="753688"/>
          </a:xfrm>
          <a:prstGeom prst="rect">
            <a:avLst/>
          </a:prstGeom>
          <a:solidFill>
            <a:srgbClr val="7030A0"/>
          </a:solidFill>
          <a:ln>
            <a:solidFill>
              <a:srgbClr val="7030A0"/>
            </a:solidFill>
          </a:ln>
        </p:spPr>
        <p:txBody>
          <a:bodyPr wrap="square" rtlCol="0" anchor="ctr">
            <a:noAutofit/>
          </a:bodyPr>
          <a:lstStyle/>
          <a:p>
            <a:r>
              <a:rPr lang="en-US" sz="2800" b="1" dirty="0">
                <a:solidFill>
                  <a:schemeClr val="bg1"/>
                </a:solidFill>
              </a:rPr>
              <a:t>	</a:t>
            </a:r>
            <a:r>
              <a:rPr lang="en-US" sz="3200" dirty="0">
                <a:solidFill>
                  <a:schemeClr val="bg1"/>
                </a:solidFill>
              </a:rPr>
              <a:t>Antenatal Care</a:t>
            </a:r>
          </a:p>
        </p:txBody>
      </p:sp>
      <p:graphicFrame>
        <p:nvGraphicFramePr>
          <p:cNvPr id="13" name="Chart 12">
            <a:extLst>
              <a:ext uri="{FF2B5EF4-FFF2-40B4-BE49-F238E27FC236}">
                <a16:creationId xmlns:a16="http://schemas.microsoft.com/office/drawing/2014/main" id="{81604880-4A7B-4B61-8A62-4328E653A4E7}"/>
              </a:ext>
            </a:extLst>
          </p:cNvPr>
          <p:cNvGraphicFramePr>
            <a:graphicFrameLocks/>
          </p:cNvGraphicFramePr>
          <p:nvPr>
            <p:extLst>
              <p:ext uri="{D42A27DB-BD31-4B8C-83A1-F6EECF244321}">
                <p14:modId xmlns:p14="http://schemas.microsoft.com/office/powerpoint/2010/main" val="2427218503"/>
              </p:ext>
            </p:extLst>
          </p:nvPr>
        </p:nvGraphicFramePr>
        <p:xfrm>
          <a:off x="380815" y="1550579"/>
          <a:ext cx="8909535" cy="4859746"/>
        </p:xfrm>
        <a:graphic>
          <a:graphicData uri="http://schemas.openxmlformats.org/drawingml/2006/chart">
            <c:chart xmlns:c="http://schemas.openxmlformats.org/drawingml/2006/chart" xmlns:r="http://schemas.openxmlformats.org/officeDocument/2006/relationships" r:id="rId2"/>
          </a:graphicData>
        </a:graphic>
      </p:graphicFrame>
      <p:sp>
        <p:nvSpPr>
          <p:cNvPr id="28" name="TextBox 27">
            <a:extLst>
              <a:ext uri="{FF2B5EF4-FFF2-40B4-BE49-F238E27FC236}">
                <a16:creationId xmlns:a16="http://schemas.microsoft.com/office/drawing/2014/main" id="{460BFB3E-CF9F-405C-80DE-34FC005258FE}"/>
              </a:ext>
            </a:extLst>
          </p:cNvPr>
          <p:cNvSpPr txBox="1"/>
          <p:nvPr/>
        </p:nvSpPr>
        <p:spPr>
          <a:xfrm>
            <a:off x="9127378" y="4674193"/>
            <a:ext cx="3192089" cy="1992371"/>
          </a:xfrm>
          <a:prstGeom prst="rect">
            <a:avLst/>
          </a:prstGeom>
          <a:noFill/>
        </p:spPr>
        <p:txBody>
          <a:bodyPr wrap="square" rtlCol="0">
            <a:noAutofit/>
          </a:bodyPr>
          <a:lstStyle/>
          <a:p>
            <a:r>
              <a:rPr lang="en-US" b="1" dirty="0">
                <a:solidFill>
                  <a:srgbClr val="7030A0"/>
                </a:solidFill>
              </a:rPr>
              <a:t>40%</a:t>
            </a:r>
            <a:r>
              <a:rPr lang="en-US" dirty="0">
                <a:solidFill>
                  <a:srgbClr val="7030A0"/>
                </a:solidFill>
              </a:rPr>
              <a:t> of women who received </a:t>
            </a:r>
            <a:r>
              <a:rPr lang="en-US" u="sng" dirty="0">
                <a:solidFill>
                  <a:srgbClr val="7030A0"/>
                </a:solidFill>
              </a:rPr>
              <a:t>any</a:t>
            </a:r>
            <a:r>
              <a:rPr lang="en-US" dirty="0">
                <a:solidFill>
                  <a:srgbClr val="7030A0"/>
                </a:solidFill>
              </a:rPr>
              <a:t> ANC received information about danger signs, </a:t>
            </a:r>
            <a:r>
              <a:rPr lang="en-US" b="1" dirty="0">
                <a:solidFill>
                  <a:srgbClr val="7030A0"/>
                </a:solidFill>
              </a:rPr>
              <a:t>a 17% decrease from 2014.</a:t>
            </a:r>
          </a:p>
          <a:p>
            <a:endParaRPr lang="en-US" sz="800" b="1" dirty="0">
              <a:solidFill>
                <a:srgbClr val="7030A0"/>
              </a:solidFill>
            </a:endParaRPr>
          </a:p>
          <a:p>
            <a:r>
              <a:rPr lang="en-US" dirty="0">
                <a:solidFill>
                  <a:srgbClr val="7030A0"/>
                </a:solidFill>
              </a:rPr>
              <a:t>Meanwhile, </a:t>
            </a:r>
            <a:r>
              <a:rPr lang="en-US" b="1" dirty="0">
                <a:solidFill>
                  <a:srgbClr val="7030A0"/>
                </a:solidFill>
              </a:rPr>
              <a:t>80% </a:t>
            </a:r>
            <a:r>
              <a:rPr lang="en-US" dirty="0">
                <a:solidFill>
                  <a:srgbClr val="7030A0"/>
                </a:solidFill>
              </a:rPr>
              <a:t>received an ultrasonogram.</a:t>
            </a:r>
          </a:p>
        </p:txBody>
      </p:sp>
      <p:cxnSp>
        <p:nvCxnSpPr>
          <p:cNvPr id="29" name="Straight Connector 28">
            <a:extLst>
              <a:ext uri="{FF2B5EF4-FFF2-40B4-BE49-F238E27FC236}">
                <a16:creationId xmlns:a16="http://schemas.microsoft.com/office/drawing/2014/main" id="{DC30FAB5-A5CD-490F-B850-BF2DBDA57AE0}"/>
              </a:ext>
            </a:extLst>
          </p:cNvPr>
          <p:cNvCxnSpPr>
            <a:cxnSpLocks/>
          </p:cNvCxnSpPr>
          <p:nvPr/>
        </p:nvCxnSpPr>
        <p:spPr>
          <a:xfrm flipH="1" flipV="1">
            <a:off x="9135025" y="4835675"/>
            <a:ext cx="1635" cy="1581148"/>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87C9700A-2C63-419D-84FA-C7F03A69411B}"/>
              </a:ext>
            </a:extLst>
          </p:cNvPr>
          <p:cNvGrpSpPr/>
          <p:nvPr/>
        </p:nvGrpSpPr>
        <p:grpSpPr>
          <a:xfrm>
            <a:off x="1445576" y="826823"/>
            <a:ext cx="9539143" cy="5601084"/>
            <a:chOff x="1445576" y="826823"/>
            <a:chExt cx="9539143" cy="5601084"/>
          </a:xfrm>
        </p:grpSpPr>
        <p:sp>
          <p:nvSpPr>
            <p:cNvPr id="4" name="TextBox 3">
              <a:extLst>
                <a:ext uri="{FF2B5EF4-FFF2-40B4-BE49-F238E27FC236}">
                  <a16:creationId xmlns:a16="http://schemas.microsoft.com/office/drawing/2014/main" id="{9625FA9B-5567-4743-9C11-CB24A2E8CB7B}"/>
                </a:ext>
              </a:extLst>
            </p:cNvPr>
            <p:cNvSpPr txBox="1"/>
            <p:nvPr/>
          </p:nvSpPr>
          <p:spPr>
            <a:xfrm>
              <a:off x="1445576" y="826823"/>
              <a:ext cx="9539143" cy="2308324"/>
            </a:xfrm>
            <a:prstGeom prst="rect">
              <a:avLst/>
            </a:prstGeom>
            <a:noFill/>
          </p:spPr>
          <p:txBody>
            <a:bodyPr wrap="square" rtlCol="0">
              <a:noAutofit/>
            </a:bodyPr>
            <a:lstStyle/>
            <a:p>
              <a:r>
                <a:rPr lang="en-US" dirty="0">
                  <a:solidFill>
                    <a:srgbClr val="7030A0"/>
                  </a:solidFill>
                </a:rPr>
                <a:t>Though receipt of ANC (from a medically trained provider and 4+ visits) has increased significantly in recent years, only</a:t>
              </a:r>
              <a:r>
                <a:rPr lang="en-US" b="1" dirty="0">
                  <a:solidFill>
                    <a:srgbClr val="7030A0"/>
                  </a:solidFill>
                </a:rPr>
                <a:t> </a:t>
              </a:r>
              <a:r>
                <a:rPr lang="en-US" sz="2000" b="1" dirty="0">
                  <a:solidFill>
                    <a:srgbClr val="7030A0"/>
                  </a:solidFill>
                </a:rPr>
                <a:t>18%</a:t>
              </a:r>
              <a:r>
                <a:rPr lang="en-US" b="1" dirty="0">
                  <a:solidFill>
                    <a:srgbClr val="7030A0"/>
                  </a:solidFill>
                </a:rPr>
                <a:t> </a:t>
              </a:r>
              <a:r>
                <a:rPr lang="en-US" dirty="0">
                  <a:solidFill>
                    <a:srgbClr val="7030A0"/>
                  </a:solidFill>
                </a:rPr>
                <a:t>of women reported having received</a:t>
              </a:r>
              <a:r>
                <a:rPr lang="en-US" b="1" dirty="0">
                  <a:solidFill>
                    <a:srgbClr val="7030A0"/>
                  </a:solidFill>
                </a:rPr>
                <a:t> quality ANC</a:t>
              </a:r>
              <a:r>
                <a:rPr lang="en-US" dirty="0">
                  <a:solidFill>
                    <a:srgbClr val="7030A0"/>
                  </a:solidFill>
                </a:rPr>
                <a:t>, defined as</a:t>
              </a:r>
              <a:r>
                <a:rPr lang="en-US" b="1" dirty="0">
                  <a:solidFill>
                    <a:srgbClr val="7030A0"/>
                  </a:solidFill>
                </a:rPr>
                <a:t>: </a:t>
              </a:r>
            </a:p>
            <a:p>
              <a:endParaRPr lang="en-US" sz="800" b="1" dirty="0">
                <a:solidFill>
                  <a:srgbClr val="7030A0"/>
                </a:solidFill>
              </a:endParaRPr>
            </a:p>
            <a:p>
              <a:pPr marL="2628900" lvl="5" indent="-342900">
                <a:buAutoNum type="arabicParenR"/>
              </a:pPr>
              <a:r>
                <a:rPr lang="en-US" b="1" dirty="0">
                  <a:solidFill>
                    <a:srgbClr val="7030A0"/>
                  </a:solidFill>
                </a:rPr>
                <a:t>4+ visits </a:t>
              </a:r>
            </a:p>
            <a:p>
              <a:pPr marL="2628900" lvl="5" indent="-342900">
                <a:buAutoNum type="arabicParenR"/>
              </a:pPr>
              <a:r>
                <a:rPr lang="en-US" b="1" dirty="0">
                  <a:solidFill>
                    <a:srgbClr val="7030A0"/>
                  </a:solidFill>
                </a:rPr>
                <a:t>At least 1 visit with a medically trained provider </a:t>
              </a:r>
            </a:p>
            <a:p>
              <a:pPr marL="2628900" lvl="5" indent="-342900">
                <a:buAutoNum type="arabicParenR"/>
              </a:pPr>
              <a:r>
                <a:rPr lang="en-US" b="1" dirty="0">
                  <a:solidFill>
                    <a:srgbClr val="7030A0"/>
                  </a:solidFill>
                </a:rPr>
                <a:t>All basic ANC components: weight &amp; BP checks, urine &amp; blood tests, information on danger signs</a:t>
              </a:r>
            </a:p>
          </p:txBody>
        </p:sp>
        <p:grpSp>
          <p:nvGrpSpPr>
            <p:cNvPr id="14" name="Group 13">
              <a:extLst>
                <a:ext uri="{FF2B5EF4-FFF2-40B4-BE49-F238E27FC236}">
                  <a16:creationId xmlns:a16="http://schemas.microsoft.com/office/drawing/2014/main" id="{664BFE18-1E9B-41E2-8CED-D0756E323AFC}"/>
                </a:ext>
              </a:extLst>
            </p:cNvPr>
            <p:cNvGrpSpPr/>
            <p:nvPr/>
          </p:nvGrpSpPr>
          <p:grpSpPr>
            <a:xfrm>
              <a:off x="6635231" y="2719269"/>
              <a:ext cx="4228408" cy="1627263"/>
              <a:chOff x="7610590" y="2576116"/>
              <a:chExt cx="4228408" cy="1968988"/>
            </a:xfrm>
          </p:grpSpPr>
          <p:sp>
            <p:nvSpPr>
              <p:cNvPr id="22" name="TextBox 21">
                <a:extLst>
                  <a:ext uri="{FF2B5EF4-FFF2-40B4-BE49-F238E27FC236}">
                    <a16:creationId xmlns:a16="http://schemas.microsoft.com/office/drawing/2014/main" id="{41293CCE-645F-45EE-ABFC-119981193AEC}"/>
                  </a:ext>
                </a:extLst>
              </p:cNvPr>
              <p:cNvSpPr txBox="1"/>
              <p:nvPr/>
            </p:nvSpPr>
            <p:spPr>
              <a:xfrm>
                <a:off x="8339821" y="2888338"/>
                <a:ext cx="3085095" cy="1376490"/>
              </a:xfrm>
              <a:prstGeom prst="rect">
                <a:avLst/>
              </a:prstGeom>
              <a:noFill/>
            </p:spPr>
            <p:txBody>
              <a:bodyPr wrap="square" rtlCol="0">
                <a:noAutofit/>
              </a:bodyPr>
              <a:lstStyle/>
              <a:p>
                <a:r>
                  <a:rPr lang="en-US" sz="2000" b="1" dirty="0">
                    <a:solidFill>
                      <a:srgbClr val="7030A0"/>
                    </a:solidFill>
                  </a:rPr>
                  <a:t>Information about danger signs</a:t>
                </a:r>
                <a:r>
                  <a:rPr lang="en-US" b="1" dirty="0">
                    <a:solidFill>
                      <a:srgbClr val="7030A0"/>
                    </a:solidFill>
                  </a:rPr>
                  <a:t> </a:t>
                </a:r>
                <a:r>
                  <a:rPr lang="en-US" dirty="0">
                    <a:solidFill>
                      <a:srgbClr val="7030A0"/>
                    </a:solidFill>
                  </a:rPr>
                  <a:t>was the least provided ANC service component </a:t>
                </a:r>
              </a:p>
            </p:txBody>
          </p:sp>
          <p:sp>
            <p:nvSpPr>
              <p:cNvPr id="5" name="Oval 4">
                <a:extLst>
                  <a:ext uri="{FF2B5EF4-FFF2-40B4-BE49-F238E27FC236}">
                    <a16:creationId xmlns:a16="http://schemas.microsoft.com/office/drawing/2014/main" id="{74F5B5A0-F4BC-4867-9BC3-35379C6CA420}"/>
                  </a:ext>
                </a:extLst>
              </p:cNvPr>
              <p:cNvSpPr/>
              <p:nvPr/>
            </p:nvSpPr>
            <p:spPr>
              <a:xfrm>
                <a:off x="7610590" y="2576116"/>
                <a:ext cx="4228408" cy="1968988"/>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 name="Straight Connector 6">
              <a:extLst>
                <a:ext uri="{FF2B5EF4-FFF2-40B4-BE49-F238E27FC236}">
                  <a16:creationId xmlns:a16="http://schemas.microsoft.com/office/drawing/2014/main" id="{16DDB6D0-3BAB-43C9-A1BF-222DFB23F338}"/>
                </a:ext>
              </a:extLst>
            </p:cNvPr>
            <p:cNvCxnSpPr>
              <a:cxnSpLocks/>
            </p:cNvCxnSpPr>
            <p:nvPr/>
          </p:nvCxnSpPr>
          <p:spPr>
            <a:xfrm flipH="1" flipV="1">
              <a:off x="6215807" y="2740900"/>
              <a:ext cx="547639" cy="378514"/>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D965D89-4829-4A08-9384-FD6A6FB95D83}"/>
                </a:ext>
              </a:extLst>
            </p:cNvPr>
            <p:cNvCxnSpPr>
              <a:cxnSpLocks/>
            </p:cNvCxnSpPr>
            <p:nvPr/>
          </p:nvCxnSpPr>
          <p:spPr>
            <a:xfrm flipH="1" flipV="1">
              <a:off x="9135025" y="4846759"/>
              <a:ext cx="1635" cy="1581148"/>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33890C7C-600F-47D3-B12D-E041A02019B4}"/>
              </a:ext>
            </a:extLst>
          </p:cNvPr>
          <p:cNvSpPr txBox="1"/>
          <p:nvPr/>
        </p:nvSpPr>
        <p:spPr>
          <a:xfrm>
            <a:off x="5542" y="6498645"/>
            <a:ext cx="1446230" cy="307777"/>
          </a:xfrm>
          <a:prstGeom prst="rect">
            <a:avLst/>
          </a:prstGeom>
          <a:noFill/>
        </p:spPr>
        <p:txBody>
          <a:bodyPr wrap="none" rtlCol="0">
            <a:spAutoFit/>
          </a:bodyPr>
          <a:lstStyle/>
          <a:p>
            <a:r>
              <a:rPr lang="en-US" sz="1400" b="1" dirty="0">
                <a:solidFill>
                  <a:schemeClr val="tx1">
                    <a:lumMod val="65000"/>
                    <a:lumOff val="35000"/>
                  </a:schemeClr>
                </a:solidFill>
              </a:rPr>
              <a:t>BDHS 2017/2018</a:t>
            </a:r>
          </a:p>
        </p:txBody>
      </p:sp>
    </p:spTree>
    <p:extLst>
      <p:ext uri="{BB962C8B-B14F-4D97-AF65-F5344CB8AC3E}">
        <p14:creationId xmlns:p14="http://schemas.microsoft.com/office/powerpoint/2010/main" val="1519708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BC10B-483F-47F6-8920-FD6D6D70C6AB}"/>
              </a:ext>
            </a:extLst>
          </p:cNvPr>
          <p:cNvSpPr txBox="1"/>
          <p:nvPr/>
        </p:nvSpPr>
        <p:spPr>
          <a:xfrm>
            <a:off x="-5541" y="-99753"/>
            <a:ext cx="12230794" cy="753688"/>
          </a:xfrm>
          <a:prstGeom prst="rect">
            <a:avLst/>
          </a:prstGeom>
          <a:solidFill>
            <a:srgbClr val="7030A0"/>
          </a:solidFill>
          <a:ln>
            <a:solidFill>
              <a:srgbClr val="7030A0"/>
            </a:solidFill>
          </a:ln>
        </p:spPr>
        <p:txBody>
          <a:bodyPr wrap="square" rtlCol="0" anchor="ctr">
            <a:noAutofit/>
          </a:bodyPr>
          <a:lstStyle/>
          <a:p>
            <a:r>
              <a:rPr lang="en-US" sz="2800" b="1" dirty="0">
                <a:solidFill>
                  <a:schemeClr val="bg1"/>
                </a:solidFill>
              </a:rPr>
              <a:t>	</a:t>
            </a:r>
            <a:r>
              <a:rPr lang="en-US" sz="3200" dirty="0">
                <a:solidFill>
                  <a:schemeClr val="bg1"/>
                </a:solidFill>
              </a:rPr>
              <a:t>Antenatal Care</a:t>
            </a:r>
          </a:p>
        </p:txBody>
      </p:sp>
      <p:sp>
        <p:nvSpPr>
          <p:cNvPr id="32" name="TextBox 31">
            <a:extLst>
              <a:ext uri="{FF2B5EF4-FFF2-40B4-BE49-F238E27FC236}">
                <a16:creationId xmlns:a16="http://schemas.microsoft.com/office/drawing/2014/main" id="{33890C7C-600F-47D3-B12D-E041A02019B4}"/>
              </a:ext>
            </a:extLst>
          </p:cNvPr>
          <p:cNvSpPr txBox="1"/>
          <p:nvPr/>
        </p:nvSpPr>
        <p:spPr>
          <a:xfrm>
            <a:off x="2911835" y="1981625"/>
            <a:ext cx="2151738" cy="307777"/>
          </a:xfrm>
          <a:prstGeom prst="rect">
            <a:avLst/>
          </a:prstGeom>
          <a:noFill/>
        </p:spPr>
        <p:txBody>
          <a:bodyPr wrap="none" rtlCol="0">
            <a:noAutofit/>
          </a:bodyPr>
          <a:lstStyle/>
          <a:p>
            <a:r>
              <a:rPr lang="en-US" sz="1400" b="1" dirty="0">
                <a:solidFill>
                  <a:schemeClr val="tx1">
                    <a:lumMod val="65000"/>
                    <a:lumOff val="35000"/>
                  </a:schemeClr>
                </a:solidFill>
              </a:rPr>
              <a:t>Urban Health Survey 2013</a:t>
            </a:r>
          </a:p>
        </p:txBody>
      </p:sp>
      <p:grpSp>
        <p:nvGrpSpPr>
          <p:cNvPr id="21" name="Group 20">
            <a:extLst>
              <a:ext uri="{FF2B5EF4-FFF2-40B4-BE49-F238E27FC236}">
                <a16:creationId xmlns:a16="http://schemas.microsoft.com/office/drawing/2014/main" id="{E75BFBB1-8278-41D2-A86B-A2CDF2F04A6A}"/>
              </a:ext>
            </a:extLst>
          </p:cNvPr>
          <p:cNvGrpSpPr/>
          <p:nvPr/>
        </p:nvGrpSpPr>
        <p:grpSpPr>
          <a:xfrm>
            <a:off x="887828" y="2256359"/>
            <a:ext cx="10654054" cy="2739000"/>
            <a:chOff x="887828" y="887534"/>
            <a:chExt cx="10654054" cy="2739000"/>
          </a:xfrm>
        </p:grpSpPr>
        <p:pic>
          <p:nvPicPr>
            <p:cNvPr id="6" name="Picture 5" descr="A picture containing drawing&#10;&#10;Description automatically generated">
              <a:extLst>
                <a:ext uri="{FF2B5EF4-FFF2-40B4-BE49-F238E27FC236}">
                  <a16:creationId xmlns:a16="http://schemas.microsoft.com/office/drawing/2014/main" id="{818CF727-080A-4243-94E8-5BA58631F56F}"/>
                </a:ext>
              </a:extLst>
            </p:cNvPr>
            <p:cNvPicPr>
              <a:picLocks noChangeAspect="1"/>
            </p:cNvPicPr>
            <p:nvPr/>
          </p:nvPicPr>
          <p:blipFill>
            <a:blip r:embed="rId2"/>
            <a:stretch>
              <a:fillRect/>
            </a:stretch>
          </p:blipFill>
          <p:spPr>
            <a:xfrm>
              <a:off x="1190061" y="887534"/>
              <a:ext cx="2581656" cy="2581656"/>
            </a:xfrm>
            <a:prstGeom prst="rect">
              <a:avLst/>
            </a:prstGeom>
          </p:spPr>
        </p:pic>
        <p:grpSp>
          <p:nvGrpSpPr>
            <p:cNvPr id="18" name="Group 17">
              <a:extLst>
                <a:ext uri="{FF2B5EF4-FFF2-40B4-BE49-F238E27FC236}">
                  <a16:creationId xmlns:a16="http://schemas.microsoft.com/office/drawing/2014/main" id="{483EFD3C-CB9C-4270-A92D-AF04CBB645AD}"/>
                </a:ext>
              </a:extLst>
            </p:cNvPr>
            <p:cNvGrpSpPr/>
            <p:nvPr/>
          </p:nvGrpSpPr>
          <p:grpSpPr>
            <a:xfrm>
              <a:off x="8656321" y="1547662"/>
              <a:ext cx="2885561" cy="1597034"/>
              <a:chOff x="6229006" y="1547662"/>
              <a:chExt cx="2885561" cy="1597034"/>
            </a:xfrm>
          </p:grpSpPr>
          <p:pic>
            <p:nvPicPr>
              <p:cNvPr id="15" name="Picture 14" descr="A close up of a sign&#10;&#10;Description automatically generated">
                <a:extLst>
                  <a:ext uri="{FF2B5EF4-FFF2-40B4-BE49-F238E27FC236}">
                    <a16:creationId xmlns:a16="http://schemas.microsoft.com/office/drawing/2014/main" id="{5A6CA240-CB4F-4BA3-8331-ED687D865D69}"/>
                  </a:ext>
                </a:extLst>
              </p:cNvPr>
              <p:cNvPicPr>
                <a:picLocks noChangeAspect="1"/>
              </p:cNvPicPr>
              <p:nvPr/>
            </p:nvPicPr>
            <p:blipFill rotWithShape="1">
              <a:blip r:embed="rId3"/>
              <a:srcRect l="18636" t="28552" r="18182" b="29289"/>
              <a:stretch/>
            </p:blipFill>
            <p:spPr>
              <a:xfrm>
                <a:off x="7677142" y="2085951"/>
                <a:ext cx="1437425" cy="1058745"/>
              </a:xfrm>
              <a:prstGeom prst="rect">
                <a:avLst/>
              </a:prstGeom>
            </p:spPr>
          </p:pic>
          <p:pic>
            <p:nvPicPr>
              <p:cNvPr id="17" name="Picture 16" descr="A close up of a sign&#10;&#10;Description automatically generated">
                <a:extLst>
                  <a:ext uri="{FF2B5EF4-FFF2-40B4-BE49-F238E27FC236}">
                    <a16:creationId xmlns:a16="http://schemas.microsoft.com/office/drawing/2014/main" id="{4F72C4AC-569E-40E5-92CA-FD6394331EA3}"/>
                  </a:ext>
                </a:extLst>
              </p:cNvPr>
              <p:cNvPicPr>
                <a:picLocks noChangeAspect="1"/>
              </p:cNvPicPr>
              <p:nvPr/>
            </p:nvPicPr>
            <p:blipFill rotWithShape="1">
              <a:blip r:embed="rId4"/>
              <a:srcRect l="13979" t="13346" r="13750" b="13040"/>
              <a:stretch/>
            </p:blipFill>
            <p:spPr>
              <a:xfrm>
                <a:off x="6229006" y="1547662"/>
                <a:ext cx="1494752" cy="1522505"/>
              </a:xfrm>
              <a:prstGeom prst="rect">
                <a:avLst/>
              </a:prstGeom>
            </p:spPr>
          </p:pic>
        </p:grpSp>
        <p:sp>
          <p:nvSpPr>
            <p:cNvPr id="20" name="TextBox 19">
              <a:extLst>
                <a:ext uri="{FF2B5EF4-FFF2-40B4-BE49-F238E27FC236}">
                  <a16:creationId xmlns:a16="http://schemas.microsoft.com/office/drawing/2014/main" id="{5C501F10-BB59-421D-BD89-F56B45F5C9D4}"/>
                </a:ext>
              </a:extLst>
            </p:cNvPr>
            <p:cNvSpPr txBox="1"/>
            <p:nvPr/>
          </p:nvSpPr>
          <p:spPr>
            <a:xfrm>
              <a:off x="887828" y="3201786"/>
              <a:ext cx="3137191" cy="369332"/>
            </a:xfrm>
            <a:prstGeom prst="rect">
              <a:avLst/>
            </a:prstGeom>
            <a:noFill/>
          </p:spPr>
          <p:txBody>
            <a:bodyPr wrap="square" rtlCol="0">
              <a:noAutofit/>
            </a:bodyPr>
            <a:lstStyle/>
            <a:p>
              <a:r>
                <a:rPr lang="en-US" sz="2400" b="1" kern="1200" dirty="0">
                  <a:solidFill>
                    <a:srgbClr val="7030A0"/>
                  </a:solidFill>
                  <a:latin typeface="+mn-lt"/>
                  <a:ea typeface="+mn-ea"/>
                  <a:cs typeface="+mn-cs"/>
                </a:rPr>
                <a:t>Urban (non-slum), 58%</a:t>
              </a:r>
            </a:p>
          </p:txBody>
        </p:sp>
        <p:sp>
          <p:nvSpPr>
            <p:cNvPr id="27" name="TextBox 26">
              <a:extLst>
                <a:ext uri="{FF2B5EF4-FFF2-40B4-BE49-F238E27FC236}">
                  <a16:creationId xmlns:a16="http://schemas.microsoft.com/office/drawing/2014/main" id="{B6361152-A8E5-4FF0-9A3F-86515FB6558B}"/>
                </a:ext>
              </a:extLst>
            </p:cNvPr>
            <p:cNvSpPr txBox="1"/>
            <p:nvPr/>
          </p:nvSpPr>
          <p:spPr>
            <a:xfrm>
              <a:off x="4917491" y="3221178"/>
              <a:ext cx="2357018" cy="369332"/>
            </a:xfrm>
            <a:prstGeom prst="rect">
              <a:avLst/>
            </a:prstGeom>
            <a:noFill/>
          </p:spPr>
          <p:txBody>
            <a:bodyPr wrap="square" rtlCol="0">
              <a:noAutofit/>
            </a:bodyPr>
            <a:lstStyle/>
            <a:p>
              <a:r>
                <a:rPr lang="en-US" sz="2400" b="1" kern="1200" dirty="0">
                  <a:solidFill>
                    <a:srgbClr val="7030A0"/>
                  </a:solidFill>
                  <a:latin typeface="+mn-lt"/>
                  <a:ea typeface="+mn-ea"/>
                  <a:cs typeface="+mn-cs"/>
                </a:rPr>
                <a:t>Peri-urban, 36%</a:t>
              </a:r>
            </a:p>
          </p:txBody>
        </p:sp>
        <p:sp>
          <p:nvSpPr>
            <p:cNvPr id="30" name="TextBox 29">
              <a:extLst>
                <a:ext uri="{FF2B5EF4-FFF2-40B4-BE49-F238E27FC236}">
                  <a16:creationId xmlns:a16="http://schemas.microsoft.com/office/drawing/2014/main" id="{7590B71D-355B-40D8-B95A-553581E138FD}"/>
                </a:ext>
              </a:extLst>
            </p:cNvPr>
            <p:cNvSpPr txBox="1"/>
            <p:nvPr/>
          </p:nvSpPr>
          <p:spPr>
            <a:xfrm>
              <a:off x="8924129" y="3257202"/>
              <a:ext cx="2592720" cy="369332"/>
            </a:xfrm>
            <a:prstGeom prst="rect">
              <a:avLst/>
            </a:prstGeom>
            <a:noFill/>
          </p:spPr>
          <p:txBody>
            <a:bodyPr wrap="square" rtlCol="0">
              <a:noAutofit/>
            </a:bodyPr>
            <a:lstStyle/>
            <a:p>
              <a:r>
                <a:rPr lang="en-US" sz="2400" b="1" kern="1200" dirty="0">
                  <a:solidFill>
                    <a:srgbClr val="7030A0"/>
                  </a:solidFill>
                  <a:latin typeface="+mn-lt"/>
                  <a:ea typeface="+mn-ea"/>
                  <a:cs typeface="+mn-cs"/>
                </a:rPr>
                <a:t>Urban slums, 29%</a:t>
              </a:r>
            </a:p>
          </p:txBody>
        </p:sp>
      </p:grpSp>
      <p:sp>
        <p:nvSpPr>
          <p:cNvPr id="33" name="TextBox 32">
            <a:extLst>
              <a:ext uri="{FF2B5EF4-FFF2-40B4-BE49-F238E27FC236}">
                <a16:creationId xmlns:a16="http://schemas.microsoft.com/office/drawing/2014/main" id="{7574EB88-C1DE-469C-AAB4-8E92C88F67FA}"/>
              </a:ext>
            </a:extLst>
          </p:cNvPr>
          <p:cNvSpPr txBox="1"/>
          <p:nvPr/>
        </p:nvSpPr>
        <p:spPr>
          <a:xfrm>
            <a:off x="1620614" y="991948"/>
            <a:ext cx="8950773" cy="1159122"/>
          </a:xfrm>
          <a:prstGeom prst="rect">
            <a:avLst/>
          </a:prstGeom>
          <a:noFill/>
        </p:spPr>
        <p:txBody>
          <a:bodyPr wrap="square" rtlCol="0">
            <a:noAutofit/>
          </a:bodyPr>
          <a:lstStyle/>
          <a:p>
            <a:pPr algn="ctr">
              <a:spcAft>
                <a:spcPts val="600"/>
              </a:spcAft>
            </a:pPr>
            <a:r>
              <a:rPr lang="en-US" sz="3200" b="1" dirty="0">
                <a:solidFill>
                  <a:srgbClr val="7030A0"/>
                </a:solidFill>
              </a:rPr>
              <a:t>Four or more ANC visits:</a:t>
            </a:r>
          </a:p>
          <a:p>
            <a:pPr algn="ctr">
              <a:spcAft>
                <a:spcPts val="600"/>
              </a:spcAft>
            </a:pPr>
            <a:r>
              <a:rPr lang="en-US" sz="2800" dirty="0">
                <a:solidFill>
                  <a:srgbClr val="7030A0"/>
                </a:solidFill>
              </a:rPr>
              <a:t>Urban (non-slum)</a:t>
            </a:r>
            <a:r>
              <a:rPr lang="en-US" sz="2800" kern="1200" dirty="0">
                <a:solidFill>
                  <a:srgbClr val="7030A0"/>
                </a:solidFill>
                <a:latin typeface="+mn-lt"/>
                <a:ea typeface="+mn-ea"/>
                <a:cs typeface="+mn-cs"/>
              </a:rPr>
              <a:t>, Peri-urban, Urban Slums</a:t>
            </a:r>
          </a:p>
        </p:txBody>
      </p:sp>
      <p:sp>
        <p:nvSpPr>
          <p:cNvPr id="34" name="TextBox 33">
            <a:extLst>
              <a:ext uri="{FF2B5EF4-FFF2-40B4-BE49-F238E27FC236}">
                <a16:creationId xmlns:a16="http://schemas.microsoft.com/office/drawing/2014/main" id="{875CFD2E-05EB-45CF-A0A1-232FDA13AFA2}"/>
              </a:ext>
            </a:extLst>
          </p:cNvPr>
          <p:cNvSpPr txBox="1"/>
          <p:nvPr/>
        </p:nvSpPr>
        <p:spPr>
          <a:xfrm>
            <a:off x="2069762" y="5430584"/>
            <a:ext cx="9845850" cy="1159122"/>
          </a:xfrm>
          <a:prstGeom prst="rect">
            <a:avLst/>
          </a:prstGeom>
          <a:noFill/>
        </p:spPr>
        <p:txBody>
          <a:bodyPr wrap="square" rtlCol="0">
            <a:noAutofit/>
          </a:bodyPr>
          <a:lstStyle/>
          <a:p>
            <a:pPr algn="r"/>
            <a:r>
              <a:rPr lang="en-US" sz="3200" kern="1200" dirty="0">
                <a:solidFill>
                  <a:srgbClr val="7030A0"/>
                </a:solidFill>
                <a:latin typeface="+mn-lt"/>
                <a:ea typeface="+mn-ea"/>
                <a:cs typeface="+mn-cs"/>
              </a:rPr>
              <a:t>BDHS 2017/2018 reported </a:t>
            </a:r>
            <a:r>
              <a:rPr lang="en-US" sz="3200" b="1" kern="1200" dirty="0">
                <a:solidFill>
                  <a:srgbClr val="7030A0"/>
                </a:solidFill>
                <a:latin typeface="+mn-lt"/>
                <a:ea typeface="+mn-ea"/>
                <a:cs typeface="+mn-cs"/>
              </a:rPr>
              <a:t>59% urban </a:t>
            </a:r>
            <a:r>
              <a:rPr lang="en-US" sz="3200" kern="1200" dirty="0">
                <a:solidFill>
                  <a:srgbClr val="7030A0"/>
                </a:solidFill>
                <a:latin typeface="+mn-lt"/>
                <a:ea typeface="+mn-ea"/>
                <a:cs typeface="+mn-cs"/>
              </a:rPr>
              <a:t>and </a:t>
            </a:r>
            <a:r>
              <a:rPr lang="en-US" sz="3200" b="1" kern="1200" dirty="0">
                <a:solidFill>
                  <a:srgbClr val="7030A0"/>
                </a:solidFill>
                <a:latin typeface="+mn-lt"/>
                <a:ea typeface="+mn-ea"/>
                <a:cs typeface="+mn-cs"/>
              </a:rPr>
              <a:t>43% rural;</a:t>
            </a:r>
          </a:p>
          <a:p>
            <a:pPr algn="r"/>
            <a:r>
              <a:rPr lang="en-US" sz="3200" b="1" dirty="0">
                <a:solidFill>
                  <a:srgbClr val="7030A0"/>
                </a:solidFill>
              </a:rPr>
              <a:t>a</a:t>
            </a:r>
            <a:r>
              <a:rPr lang="en-US" sz="3200" b="1" kern="1200" dirty="0">
                <a:solidFill>
                  <a:srgbClr val="7030A0"/>
                </a:solidFill>
                <a:latin typeface="+mn-lt"/>
                <a:ea typeface="+mn-ea"/>
                <a:cs typeface="+mn-cs"/>
              </a:rPr>
              <a:t>n updated Urban Health Survey is needed </a:t>
            </a:r>
            <a:endParaRPr lang="en-US" sz="2800" b="1" kern="1200" dirty="0">
              <a:solidFill>
                <a:srgbClr val="7030A0"/>
              </a:solidFill>
              <a:latin typeface="+mn-lt"/>
              <a:ea typeface="+mn-ea"/>
              <a:cs typeface="+mn-cs"/>
            </a:endParaRPr>
          </a:p>
        </p:txBody>
      </p:sp>
      <p:pic>
        <p:nvPicPr>
          <p:cNvPr id="25" name="Picture 24" descr="A picture containing toy&#10;&#10;Description automatically generated">
            <a:extLst>
              <a:ext uri="{FF2B5EF4-FFF2-40B4-BE49-F238E27FC236}">
                <a16:creationId xmlns:a16="http://schemas.microsoft.com/office/drawing/2014/main" id="{CC89501E-F666-4B3A-A970-0B7D5C83A179}"/>
              </a:ext>
            </a:extLst>
          </p:cNvPr>
          <p:cNvPicPr>
            <a:picLocks noChangeAspect="1"/>
          </p:cNvPicPr>
          <p:nvPr/>
        </p:nvPicPr>
        <p:blipFill>
          <a:blip r:embed="rId5"/>
          <a:stretch>
            <a:fillRect/>
          </a:stretch>
        </p:blipFill>
        <p:spPr>
          <a:xfrm>
            <a:off x="4823585" y="2671973"/>
            <a:ext cx="2068240" cy="2068240"/>
          </a:xfrm>
          <a:prstGeom prst="rect">
            <a:avLst/>
          </a:prstGeom>
        </p:spPr>
      </p:pic>
    </p:spTree>
    <p:extLst>
      <p:ext uri="{BB962C8B-B14F-4D97-AF65-F5344CB8AC3E}">
        <p14:creationId xmlns:p14="http://schemas.microsoft.com/office/powerpoint/2010/main" val="3443790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BC10B-483F-47F6-8920-FD6D6D70C6AB}"/>
              </a:ext>
            </a:extLst>
          </p:cNvPr>
          <p:cNvSpPr txBox="1"/>
          <p:nvPr/>
        </p:nvSpPr>
        <p:spPr>
          <a:xfrm>
            <a:off x="-5541" y="-99753"/>
            <a:ext cx="12230794" cy="753688"/>
          </a:xfrm>
          <a:prstGeom prst="rect">
            <a:avLst/>
          </a:prstGeom>
          <a:solidFill>
            <a:srgbClr val="7030A0"/>
          </a:solidFill>
          <a:ln>
            <a:solidFill>
              <a:srgbClr val="7030A0"/>
            </a:solidFill>
          </a:ln>
        </p:spPr>
        <p:txBody>
          <a:bodyPr wrap="square" rtlCol="0" anchor="ctr">
            <a:noAutofit/>
          </a:bodyPr>
          <a:lstStyle/>
          <a:p>
            <a:r>
              <a:rPr lang="en-US" sz="2800" b="1" dirty="0">
                <a:solidFill>
                  <a:schemeClr val="bg1"/>
                </a:solidFill>
              </a:rPr>
              <a:t>	</a:t>
            </a:r>
            <a:r>
              <a:rPr lang="en-US" sz="3200" dirty="0">
                <a:solidFill>
                  <a:schemeClr val="bg1"/>
                </a:solidFill>
              </a:rPr>
              <a:t>Health Facility Births</a:t>
            </a:r>
          </a:p>
        </p:txBody>
      </p:sp>
      <p:sp>
        <p:nvSpPr>
          <p:cNvPr id="33" name="TextBox 32">
            <a:extLst>
              <a:ext uri="{FF2B5EF4-FFF2-40B4-BE49-F238E27FC236}">
                <a16:creationId xmlns:a16="http://schemas.microsoft.com/office/drawing/2014/main" id="{7574EB88-C1DE-469C-AAB4-8E92C88F67FA}"/>
              </a:ext>
            </a:extLst>
          </p:cNvPr>
          <p:cNvSpPr txBox="1"/>
          <p:nvPr/>
        </p:nvSpPr>
        <p:spPr>
          <a:xfrm>
            <a:off x="907094" y="1155803"/>
            <a:ext cx="9845850" cy="1275034"/>
          </a:xfrm>
          <a:prstGeom prst="rect">
            <a:avLst/>
          </a:prstGeom>
          <a:noFill/>
        </p:spPr>
        <p:txBody>
          <a:bodyPr wrap="square" rtlCol="0">
            <a:noAutofit/>
          </a:bodyPr>
          <a:lstStyle/>
          <a:p>
            <a:r>
              <a:rPr lang="en-US" sz="3200" b="1" dirty="0">
                <a:solidFill>
                  <a:srgbClr val="7030A0"/>
                </a:solidFill>
                <a:latin typeface="Calibri" panose="020F0502020204030204" pitchFamily="34" charset="0"/>
                <a:ea typeface="Calibri" panose="020F0502020204030204" pitchFamily="34" charset="0"/>
                <a:cs typeface="Calibri" panose="020F0502020204030204" pitchFamily="34" charset="0"/>
              </a:rPr>
              <a:t>Health facility births are increasing; however, this is occurring primarily in the private sector</a:t>
            </a:r>
            <a:endParaRPr lang="en-US" sz="3200" dirty="0"/>
          </a:p>
        </p:txBody>
      </p:sp>
      <p:sp>
        <p:nvSpPr>
          <p:cNvPr id="3" name="Rectangle 2">
            <a:extLst>
              <a:ext uri="{FF2B5EF4-FFF2-40B4-BE49-F238E27FC236}">
                <a16:creationId xmlns:a16="http://schemas.microsoft.com/office/drawing/2014/main" id="{E183BBD3-7498-46A4-8EB9-74845B6CF1D9}"/>
              </a:ext>
            </a:extLst>
          </p:cNvPr>
          <p:cNvSpPr/>
          <p:nvPr/>
        </p:nvSpPr>
        <p:spPr>
          <a:xfrm>
            <a:off x="3145874" y="2603750"/>
            <a:ext cx="8113776" cy="2897805"/>
          </a:xfrm>
          <a:prstGeom prst="rect">
            <a:avLst/>
          </a:prstGeom>
        </p:spPr>
        <p:txBody>
          <a:bodyPr>
            <a:noAutofit/>
          </a:bodyPr>
          <a:lstStyle/>
          <a:p>
            <a:pPr>
              <a:spcAft>
                <a:spcPts val="1200"/>
              </a:spcAft>
              <a:buClr>
                <a:srgbClr val="7030A0"/>
              </a:buClr>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Between 2014 and 2017/2018 facility births </a:t>
            </a:r>
            <a:r>
              <a:rPr lang="en-US" sz="2800" b="1" dirty="0">
                <a:solidFill>
                  <a:srgbClr val="7030A0"/>
                </a:solidFill>
                <a:latin typeface="Calibri" panose="020F0502020204030204" pitchFamily="34" charset="0"/>
                <a:ea typeface="Calibri" panose="020F0502020204030204" pitchFamily="34" charset="0"/>
                <a:cs typeface="Calibri" panose="020F0502020204030204" pitchFamily="34" charset="0"/>
              </a:rPr>
              <a:t>increased</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a:t>
            </a:r>
          </a:p>
          <a:p>
            <a:pPr marL="2114550" lvl="4" indent="-285750">
              <a:spcAft>
                <a:spcPts val="1200"/>
              </a:spcAft>
              <a:buClr>
                <a:srgbClr val="7030A0"/>
              </a:buClr>
              <a:buFont typeface="Arial" panose="020B0604020202020204" pitchFamily="34" charset="0"/>
              <a:buChar char="•"/>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In the private sector by </a:t>
            </a:r>
            <a:r>
              <a:rPr lang="en-US" sz="2800" b="1" dirty="0">
                <a:solidFill>
                  <a:srgbClr val="7030A0"/>
                </a:solidFill>
                <a:latin typeface="Calibri" panose="020F0502020204030204" pitchFamily="34" charset="0"/>
                <a:ea typeface="Calibri" panose="020F0502020204030204" pitchFamily="34" charset="0"/>
                <a:cs typeface="Calibri" panose="020F0502020204030204" pitchFamily="34" charset="0"/>
              </a:rPr>
              <a:t>10%</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 </a:t>
            </a:r>
          </a:p>
          <a:p>
            <a:pPr marL="2114550" lvl="4" indent="-285750">
              <a:spcAft>
                <a:spcPts val="1200"/>
              </a:spcAft>
              <a:buClr>
                <a:srgbClr val="7030A0"/>
              </a:buClr>
              <a:buFont typeface="Arial" panose="020B0604020202020204" pitchFamily="34" charset="0"/>
              <a:buChar char="•"/>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At NGO facilities by </a:t>
            </a:r>
            <a:r>
              <a:rPr lang="en-US" sz="2800" b="1" dirty="0">
                <a:solidFill>
                  <a:srgbClr val="7030A0"/>
                </a:solidFill>
                <a:latin typeface="Calibri" panose="020F0502020204030204" pitchFamily="34" charset="0"/>
                <a:ea typeface="Calibri" panose="020F0502020204030204" pitchFamily="34" charset="0"/>
                <a:cs typeface="Calibri" panose="020F0502020204030204" pitchFamily="34" charset="0"/>
              </a:rPr>
              <a:t>2%</a:t>
            </a:r>
          </a:p>
          <a:p>
            <a:pPr marL="2114550" lvl="4" indent="-285750">
              <a:spcAft>
                <a:spcPts val="1200"/>
              </a:spcAft>
              <a:buClr>
                <a:srgbClr val="7030A0"/>
              </a:buClr>
              <a:buFont typeface="Arial" panose="020B0604020202020204" pitchFamily="34" charset="0"/>
              <a:buChar char="•"/>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In public facilities by </a:t>
            </a:r>
            <a:r>
              <a:rPr lang="en-US" sz="2800" b="1" dirty="0">
                <a:solidFill>
                  <a:srgbClr val="7030A0"/>
                </a:solidFill>
                <a:latin typeface="Calibri" panose="020F0502020204030204" pitchFamily="34" charset="0"/>
                <a:ea typeface="Calibri" panose="020F0502020204030204" pitchFamily="34" charset="0"/>
                <a:cs typeface="Calibri" panose="020F0502020204030204" pitchFamily="34" charset="0"/>
              </a:rPr>
              <a:t>1%</a:t>
            </a:r>
            <a:endParaRPr lang="en-US" sz="2800" b="1" dirty="0">
              <a:solidFill>
                <a:srgbClr val="7030A0"/>
              </a:solidFill>
            </a:endParaRPr>
          </a:p>
        </p:txBody>
      </p:sp>
      <p:pic>
        <p:nvPicPr>
          <p:cNvPr id="5" name="Picture 4" descr="A close up of a sign&#10;&#10;Description automatically generated">
            <a:extLst>
              <a:ext uri="{FF2B5EF4-FFF2-40B4-BE49-F238E27FC236}">
                <a16:creationId xmlns:a16="http://schemas.microsoft.com/office/drawing/2014/main" id="{F23535FA-8049-4C5C-AEFA-8849206A5BC5}"/>
              </a:ext>
            </a:extLst>
          </p:cNvPr>
          <p:cNvPicPr>
            <a:picLocks noChangeAspect="1"/>
          </p:cNvPicPr>
          <p:nvPr/>
        </p:nvPicPr>
        <p:blipFill>
          <a:blip r:embed="rId2"/>
          <a:stretch>
            <a:fillRect/>
          </a:stretch>
        </p:blipFill>
        <p:spPr>
          <a:xfrm>
            <a:off x="-81144" y="1962464"/>
            <a:ext cx="5364480" cy="5364480"/>
          </a:xfrm>
          <a:prstGeom prst="rect">
            <a:avLst/>
          </a:prstGeom>
        </p:spPr>
      </p:pic>
      <p:sp>
        <p:nvSpPr>
          <p:cNvPr id="19" name="Rectangle 18">
            <a:extLst>
              <a:ext uri="{FF2B5EF4-FFF2-40B4-BE49-F238E27FC236}">
                <a16:creationId xmlns:a16="http://schemas.microsoft.com/office/drawing/2014/main" id="{A0694A55-39C5-4B6D-9956-46CC50A5D788}"/>
              </a:ext>
            </a:extLst>
          </p:cNvPr>
          <p:cNvSpPr/>
          <p:nvPr/>
        </p:nvSpPr>
        <p:spPr>
          <a:xfrm>
            <a:off x="4540734" y="5511859"/>
            <a:ext cx="7434018" cy="976322"/>
          </a:xfrm>
          <a:prstGeom prst="rect">
            <a:avLst/>
          </a:prstGeom>
        </p:spPr>
        <p:txBody>
          <a:bodyPr>
            <a:noAutofit/>
          </a:bodyPr>
          <a:lstStyle/>
          <a:p>
            <a:pPr>
              <a:spcAft>
                <a:spcPts val="600"/>
              </a:spcAft>
              <a:buClr>
                <a:srgbClr val="7030A0"/>
              </a:buClr>
            </a:pP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C-section births: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84% in private sector, 40% NGO facilities, 36% public facilities</a:t>
            </a:r>
            <a:endParaRPr lang="en-US" sz="2800" b="1" dirty="0">
              <a:solidFill>
                <a:srgbClr val="7030A0"/>
              </a:solidFill>
            </a:endParaRPr>
          </a:p>
        </p:txBody>
      </p:sp>
    </p:spTree>
    <p:extLst>
      <p:ext uri="{BB962C8B-B14F-4D97-AF65-F5344CB8AC3E}">
        <p14:creationId xmlns:p14="http://schemas.microsoft.com/office/powerpoint/2010/main" val="2418927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BC10B-483F-47F6-8920-FD6D6D70C6AB}"/>
              </a:ext>
            </a:extLst>
          </p:cNvPr>
          <p:cNvSpPr txBox="1"/>
          <p:nvPr/>
        </p:nvSpPr>
        <p:spPr>
          <a:xfrm>
            <a:off x="-5541" y="-99753"/>
            <a:ext cx="12230794" cy="753688"/>
          </a:xfrm>
          <a:prstGeom prst="rect">
            <a:avLst/>
          </a:prstGeom>
          <a:solidFill>
            <a:srgbClr val="7030A0"/>
          </a:solidFill>
          <a:ln>
            <a:solidFill>
              <a:srgbClr val="7030A0"/>
            </a:solidFill>
          </a:ln>
        </p:spPr>
        <p:txBody>
          <a:bodyPr wrap="square" rtlCol="0" anchor="ctr">
            <a:noAutofit/>
          </a:bodyPr>
          <a:lstStyle/>
          <a:p>
            <a:r>
              <a:rPr lang="en-US" sz="2400" b="1" dirty="0">
                <a:solidFill>
                  <a:schemeClr val="bg1"/>
                </a:solidFill>
              </a:rPr>
              <a:t>	</a:t>
            </a:r>
          </a:p>
          <a:p>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Basic and Comprehensive Emergency Obstetric Care (</a:t>
            </a:r>
            <a:r>
              <a:rPr lang="en-US" sz="2800" dirty="0" err="1">
                <a:solidFill>
                  <a:schemeClr val="bg1"/>
                </a:solidFill>
                <a:latin typeface="Calibri" panose="020F0502020204030204" pitchFamily="34" charset="0"/>
                <a:ea typeface="Calibri" panose="020F0502020204030204" pitchFamily="34" charset="0"/>
                <a:cs typeface="Calibri" panose="020F0502020204030204" pitchFamily="34" charset="0"/>
              </a:rPr>
              <a:t>BEmONC</a:t>
            </a: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 and </a:t>
            </a:r>
            <a:r>
              <a:rPr lang="en-US" sz="2800" dirty="0" err="1">
                <a:solidFill>
                  <a:schemeClr val="bg1"/>
                </a:solidFill>
                <a:latin typeface="Calibri" panose="020F0502020204030204" pitchFamily="34" charset="0"/>
                <a:ea typeface="Calibri" panose="020F0502020204030204" pitchFamily="34" charset="0"/>
                <a:cs typeface="Calibri" panose="020F0502020204030204" pitchFamily="34" charset="0"/>
              </a:rPr>
              <a:t>CEmONC</a:t>
            </a:r>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2800" dirty="0">
              <a:solidFill>
                <a:schemeClr val="bg1"/>
              </a:solidFill>
            </a:endParaRPr>
          </a:p>
          <a:p>
            <a:endParaRPr lang="en-US" sz="3200" dirty="0">
              <a:solidFill>
                <a:schemeClr val="bg1"/>
              </a:solidFill>
            </a:endParaRPr>
          </a:p>
        </p:txBody>
      </p:sp>
      <p:sp>
        <p:nvSpPr>
          <p:cNvPr id="3" name="Rectangle 2">
            <a:extLst>
              <a:ext uri="{FF2B5EF4-FFF2-40B4-BE49-F238E27FC236}">
                <a16:creationId xmlns:a16="http://schemas.microsoft.com/office/drawing/2014/main" id="{E183BBD3-7498-46A4-8EB9-74845B6CF1D9}"/>
              </a:ext>
            </a:extLst>
          </p:cNvPr>
          <p:cNvSpPr/>
          <p:nvPr/>
        </p:nvSpPr>
        <p:spPr>
          <a:xfrm>
            <a:off x="844773" y="1443227"/>
            <a:ext cx="10799436" cy="1487032"/>
          </a:xfrm>
          <a:prstGeom prst="rect">
            <a:avLst/>
          </a:prstGeom>
        </p:spPr>
        <p:txBody>
          <a:bodyPr>
            <a:noAutofit/>
          </a:bodyPr>
          <a:lstStyle/>
          <a:p>
            <a:pPr marL="342900" indent="-342900">
              <a:buClr>
                <a:srgbClr val="7030A0"/>
              </a:buClr>
              <a:buFont typeface="Arial" panose="020B0604020202020204" pitchFamily="34" charset="0"/>
              <a:buChar char="•"/>
            </a:pPr>
            <a:r>
              <a:rPr lang="en-US" sz="36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Population coverage not yet attained; many gaps.</a:t>
            </a:r>
          </a:p>
          <a:p>
            <a:pPr marL="342900" indent="-342900">
              <a:buClr>
                <a:srgbClr val="7030A0"/>
              </a:buClr>
              <a:buFont typeface="Arial" panose="020B0604020202020204" pitchFamily="34" charset="0"/>
              <a:buChar char="•"/>
            </a:pPr>
            <a:r>
              <a:rPr lang="en-US" sz="36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The private sector plays a significant role.</a:t>
            </a:r>
          </a:p>
          <a:p>
            <a:pPr marL="342900" indent="-342900">
              <a:buClr>
                <a:srgbClr val="7030A0"/>
              </a:buClr>
              <a:buFont typeface="Arial" panose="020B0604020202020204" pitchFamily="34" charset="0"/>
              <a:buChar char="•"/>
            </a:pPr>
            <a:endPar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buClr>
                <a:srgbClr val="7030A0"/>
              </a:buClr>
            </a:pPr>
            <a:endPar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buClr>
                <a:srgbClr val="7030A0"/>
              </a:buClr>
            </a:pPr>
            <a:endParaRPr lang="en-US" sz="12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4" name="Group 23">
            <a:extLst>
              <a:ext uri="{FF2B5EF4-FFF2-40B4-BE49-F238E27FC236}">
                <a16:creationId xmlns:a16="http://schemas.microsoft.com/office/drawing/2014/main" id="{EDB4F3C9-F6C8-4E8C-AE14-680F1F145105}"/>
              </a:ext>
            </a:extLst>
          </p:cNvPr>
          <p:cNvGrpSpPr/>
          <p:nvPr/>
        </p:nvGrpSpPr>
        <p:grpSpPr>
          <a:xfrm>
            <a:off x="680546" y="3547751"/>
            <a:ext cx="10886491" cy="2154769"/>
            <a:chOff x="680546" y="4318065"/>
            <a:chExt cx="10886491" cy="2154769"/>
          </a:xfrm>
        </p:grpSpPr>
        <p:sp>
          <p:nvSpPr>
            <p:cNvPr id="6" name="Rectangle 5">
              <a:extLst>
                <a:ext uri="{FF2B5EF4-FFF2-40B4-BE49-F238E27FC236}">
                  <a16:creationId xmlns:a16="http://schemas.microsoft.com/office/drawing/2014/main" id="{A7155AC8-77B7-470B-A20F-8D1F65DA4383}"/>
                </a:ext>
              </a:extLst>
            </p:cNvPr>
            <p:cNvSpPr/>
            <p:nvPr/>
          </p:nvSpPr>
          <p:spPr>
            <a:xfrm>
              <a:off x="767541" y="4633207"/>
              <a:ext cx="5541818" cy="1799309"/>
            </a:xfrm>
            <a:prstGeom prst="rect">
              <a:avLst/>
            </a:prstGeom>
          </p:spPr>
          <p:txBody>
            <a:bodyPr>
              <a:noAutofit/>
            </a:bodyPr>
            <a:lstStyle/>
            <a:p>
              <a:pPr>
                <a:lnSpc>
                  <a:spcPts val="2880"/>
                </a:lnSpc>
                <a:spcAft>
                  <a:spcPts val="600"/>
                </a:spcAft>
                <a:buClr>
                  <a:srgbClr val="7030A0"/>
                </a:buClr>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Met </a:t>
              </a:r>
              <a:r>
                <a:rPr lang="en-US" sz="2400" b="1" dirty="0" err="1">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BEmONC</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criteria:</a:t>
              </a:r>
            </a:p>
            <a:p>
              <a:pPr marL="342900" indent="-342900">
                <a:lnSpc>
                  <a:spcPts val="2880"/>
                </a:lnSpc>
                <a:spcAft>
                  <a:spcPts val="600"/>
                </a:spcAft>
                <a:buClr>
                  <a:srgbClr val="7030A0"/>
                </a:buClr>
                <a:buFont typeface="Arial" panose="020B0604020202020204" pitchFamily="34" charset="0"/>
                <a:buChar char="•"/>
              </a:pP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57%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of all</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district hospitals</a:t>
              </a:r>
            </a:p>
            <a:p>
              <a:pPr marL="342900" indent="-342900">
                <a:lnSpc>
                  <a:spcPts val="2880"/>
                </a:lnSpc>
                <a:spcAft>
                  <a:spcPts val="600"/>
                </a:spcAft>
                <a:buClr>
                  <a:srgbClr val="7030A0"/>
                </a:buClr>
                <a:buFont typeface="Arial" panose="020B0604020202020204" pitchFamily="34" charset="0"/>
                <a:buChar char="•"/>
              </a:pP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24%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of all</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UHCs</a:t>
              </a:r>
            </a:p>
            <a:p>
              <a:pPr marL="342900" indent="-342900">
                <a:lnSpc>
                  <a:spcPts val="2880"/>
                </a:lnSpc>
                <a:spcAft>
                  <a:spcPts val="600"/>
                </a:spcAft>
                <a:buClr>
                  <a:srgbClr val="7030A0"/>
                </a:buClr>
                <a:buFont typeface="Arial" panose="020B0604020202020204" pitchFamily="34" charset="0"/>
                <a:buChar char="•"/>
              </a:pP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39%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of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private facilities</a:t>
              </a:r>
            </a:p>
            <a:p>
              <a:pPr marL="342900" indent="-342900">
                <a:lnSpc>
                  <a:spcPts val="2880"/>
                </a:lnSpc>
                <a:spcAft>
                  <a:spcPts val="600"/>
                </a:spcAft>
                <a:buClr>
                  <a:srgbClr val="7030A0"/>
                </a:buClr>
                <a:buFont typeface="Arial" panose="020B0604020202020204" pitchFamily="34" charset="0"/>
                <a:buChar cha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lnSpc>
                  <a:spcPts val="2880"/>
                </a:lnSpc>
                <a:spcAft>
                  <a:spcPts val="600"/>
                </a:spcAft>
                <a:buClr>
                  <a:srgbClr val="7030A0"/>
                </a:buCl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lnSpc>
                  <a:spcPts val="2880"/>
                </a:lnSpc>
                <a:spcAft>
                  <a:spcPts val="600"/>
                </a:spcAft>
                <a:buClr>
                  <a:srgbClr val="7030A0"/>
                </a:buClr>
              </a:pPr>
              <a:endParaRPr lang="en-US" sz="1200"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470A9CF6-34B9-473E-9084-4917ADD2D15A}"/>
                </a:ext>
              </a:extLst>
            </p:cNvPr>
            <p:cNvSpPr/>
            <p:nvPr/>
          </p:nvSpPr>
          <p:spPr>
            <a:xfrm>
              <a:off x="6987022" y="4614793"/>
              <a:ext cx="4580015" cy="1799309"/>
            </a:xfrm>
            <a:prstGeom prst="rect">
              <a:avLst/>
            </a:prstGeom>
          </p:spPr>
          <p:txBody>
            <a:bodyPr>
              <a:noAutofit/>
            </a:bodyPr>
            <a:lstStyle/>
            <a:p>
              <a:pPr>
                <a:lnSpc>
                  <a:spcPts val="2880"/>
                </a:lnSpc>
                <a:spcAft>
                  <a:spcPts val="600"/>
                </a:spcAft>
                <a:buClr>
                  <a:srgbClr val="7030A0"/>
                </a:buClr>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Met </a:t>
              </a:r>
              <a:r>
                <a:rPr lang="en-US" sz="2400" b="1" dirty="0" err="1">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CEmONC</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criteria:</a:t>
              </a:r>
            </a:p>
            <a:p>
              <a:pPr marL="342900" indent="-342900">
                <a:lnSpc>
                  <a:spcPts val="2880"/>
                </a:lnSpc>
                <a:spcAft>
                  <a:spcPts val="600"/>
                </a:spcAft>
                <a:buClr>
                  <a:srgbClr val="7030A0"/>
                </a:buClr>
                <a:buFont typeface="Arial" panose="020B0604020202020204" pitchFamily="34" charset="0"/>
                <a:buChar char="•"/>
              </a:pP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11%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of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DHs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and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UHCs</a:t>
              </a:r>
            </a:p>
            <a:p>
              <a:pPr marL="342900" indent="-342900">
                <a:lnSpc>
                  <a:spcPts val="2880"/>
                </a:lnSpc>
                <a:spcAft>
                  <a:spcPts val="600"/>
                </a:spcAft>
                <a:buClr>
                  <a:srgbClr val="7030A0"/>
                </a:buClr>
                <a:buFont typeface="Arial" panose="020B0604020202020204" pitchFamily="34" charset="0"/>
                <a:buChar char="•"/>
              </a:pP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29%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of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private facilities</a:t>
              </a:r>
            </a:p>
            <a:p>
              <a:pPr marL="342900" indent="-342900">
                <a:lnSpc>
                  <a:spcPts val="2880"/>
                </a:lnSpc>
                <a:spcAft>
                  <a:spcPts val="600"/>
                </a:spcAft>
                <a:buClr>
                  <a:srgbClr val="7030A0"/>
                </a:buClr>
                <a:buFont typeface="Arial" panose="020B0604020202020204" pitchFamily="34" charset="0"/>
                <a:buChar cha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lnSpc>
                  <a:spcPts val="2880"/>
                </a:lnSpc>
                <a:spcAft>
                  <a:spcPts val="600"/>
                </a:spcAft>
                <a:buClr>
                  <a:srgbClr val="7030A0"/>
                </a:buCl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lnSpc>
                  <a:spcPts val="2880"/>
                </a:lnSpc>
                <a:spcAft>
                  <a:spcPts val="600"/>
                </a:spcAft>
                <a:buClr>
                  <a:srgbClr val="7030A0"/>
                </a:buClr>
              </a:pPr>
              <a:endParaRPr lang="en-US" sz="1200"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0" name="Group 19">
              <a:extLst>
                <a:ext uri="{FF2B5EF4-FFF2-40B4-BE49-F238E27FC236}">
                  <a16:creationId xmlns:a16="http://schemas.microsoft.com/office/drawing/2014/main" id="{DEEC9E24-7372-4B58-9101-F760F614078C}"/>
                </a:ext>
              </a:extLst>
            </p:cNvPr>
            <p:cNvGrpSpPr/>
            <p:nvPr/>
          </p:nvGrpSpPr>
          <p:grpSpPr>
            <a:xfrm>
              <a:off x="3607201" y="5395177"/>
              <a:ext cx="2408941" cy="1077657"/>
              <a:chOff x="3252525" y="5395177"/>
              <a:chExt cx="2408941" cy="1077657"/>
            </a:xfrm>
          </p:grpSpPr>
          <p:sp>
            <p:nvSpPr>
              <p:cNvPr id="8" name="Rectangle 7">
                <a:extLst>
                  <a:ext uri="{FF2B5EF4-FFF2-40B4-BE49-F238E27FC236}">
                    <a16:creationId xmlns:a16="http://schemas.microsoft.com/office/drawing/2014/main" id="{86FC99FB-7977-4AE2-85AF-58850A75D6BC}"/>
                  </a:ext>
                </a:extLst>
              </p:cNvPr>
              <p:cNvSpPr/>
              <p:nvPr/>
            </p:nvSpPr>
            <p:spPr>
              <a:xfrm>
                <a:off x="4056198" y="5565013"/>
                <a:ext cx="1605268" cy="693712"/>
              </a:xfrm>
              <a:prstGeom prst="rect">
                <a:avLst/>
              </a:prstGeom>
            </p:spPr>
            <p:txBody>
              <a:bodyPr>
                <a:noAutofit/>
              </a:bodyPr>
              <a:lstStyle/>
              <a:p>
                <a:pPr>
                  <a:buClr>
                    <a:srgbClr val="7030A0"/>
                  </a:buClr>
                </a:pPr>
                <a:r>
                  <a:rPr lang="en-US"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Avg. 29% DHs and UHCs</a:t>
                </a:r>
                <a:endParaRPr lang="en-US"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pPr marL="342900" indent="-342900">
                  <a:buClr>
                    <a:srgbClr val="7030A0"/>
                  </a:buClr>
                  <a:buFont typeface="Arial" panose="020B0604020202020204" pitchFamily="34" charset="0"/>
                  <a:buChar char="•"/>
                </a:pPr>
                <a:endParaRPr lang="en-US"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buClr>
                    <a:srgbClr val="7030A0"/>
                  </a:buClr>
                </a:pPr>
                <a:endParaRPr lang="en-US"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buClr>
                    <a:srgbClr val="7030A0"/>
                  </a:buClr>
                </a:pPr>
                <a:endParaRPr lang="en-US"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Oval 3">
                <a:extLst>
                  <a:ext uri="{FF2B5EF4-FFF2-40B4-BE49-F238E27FC236}">
                    <a16:creationId xmlns:a16="http://schemas.microsoft.com/office/drawing/2014/main" id="{61CA0329-E018-4126-8A3D-8D324AE56F79}"/>
                  </a:ext>
                </a:extLst>
              </p:cNvPr>
              <p:cNvSpPr/>
              <p:nvPr/>
            </p:nvSpPr>
            <p:spPr>
              <a:xfrm>
                <a:off x="3966143" y="5395177"/>
                <a:ext cx="1559048" cy="1077657"/>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CC1F210E-4CAF-4A89-A6B4-3B9721AB29D9}"/>
                  </a:ext>
                </a:extLst>
              </p:cNvPr>
              <p:cNvCxnSpPr>
                <a:cxnSpLocks/>
              </p:cNvCxnSpPr>
              <p:nvPr/>
            </p:nvCxnSpPr>
            <p:spPr>
              <a:xfrm>
                <a:off x="3252525" y="5754198"/>
                <a:ext cx="765403" cy="0"/>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DF1283F-E43A-4589-B1CA-636960EE2ADD}"/>
                  </a:ext>
                </a:extLst>
              </p:cNvPr>
              <p:cNvCxnSpPr>
                <a:cxnSpLocks/>
              </p:cNvCxnSpPr>
              <p:nvPr/>
            </p:nvCxnSpPr>
            <p:spPr>
              <a:xfrm>
                <a:off x="3598997" y="5503891"/>
                <a:ext cx="423949" cy="228139"/>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grpSp>
        <p:cxnSp>
          <p:nvCxnSpPr>
            <p:cNvPr id="22" name="Straight Connector 21">
              <a:extLst>
                <a:ext uri="{FF2B5EF4-FFF2-40B4-BE49-F238E27FC236}">
                  <a16:creationId xmlns:a16="http://schemas.microsoft.com/office/drawing/2014/main" id="{34EEED4C-BD90-41DD-B6D0-D0FC604A7CE3}"/>
                </a:ext>
              </a:extLst>
            </p:cNvPr>
            <p:cNvCxnSpPr>
              <a:cxnSpLocks/>
            </p:cNvCxnSpPr>
            <p:nvPr/>
          </p:nvCxnSpPr>
          <p:spPr>
            <a:xfrm>
              <a:off x="680546" y="4318065"/>
              <a:ext cx="10830908" cy="680"/>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524AB53-6C19-4446-9FD8-85F77F1E7ADE}"/>
                </a:ext>
              </a:extLst>
            </p:cNvPr>
            <p:cNvCxnSpPr>
              <a:cxnSpLocks/>
            </p:cNvCxnSpPr>
            <p:nvPr/>
          </p:nvCxnSpPr>
          <p:spPr>
            <a:xfrm>
              <a:off x="6211718" y="4332451"/>
              <a:ext cx="823" cy="2068926"/>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741B72E9-C74C-47AB-BE0D-4672D647BC4E}"/>
              </a:ext>
            </a:extLst>
          </p:cNvPr>
          <p:cNvSpPr txBox="1"/>
          <p:nvPr/>
        </p:nvSpPr>
        <p:spPr>
          <a:xfrm>
            <a:off x="38794" y="6498645"/>
            <a:ext cx="969368" cy="307777"/>
          </a:xfrm>
          <a:prstGeom prst="rect">
            <a:avLst/>
          </a:prstGeom>
          <a:noFill/>
        </p:spPr>
        <p:txBody>
          <a:bodyPr wrap="none" rtlCol="0">
            <a:spAutoFit/>
          </a:bodyPr>
          <a:lstStyle/>
          <a:p>
            <a:r>
              <a:rPr lang="en-US" sz="1400" b="1" dirty="0">
                <a:solidFill>
                  <a:schemeClr val="tx1">
                    <a:lumMod val="65000"/>
                    <a:lumOff val="35000"/>
                  </a:schemeClr>
                </a:solidFill>
              </a:rPr>
              <a:t>BHFS 2017</a:t>
            </a:r>
          </a:p>
        </p:txBody>
      </p:sp>
    </p:spTree>
    <p:extLst>
      <p:ext uri="{BB962C8B-B14F-4D97-AF65-F5344CB8AC3E}">
        <p14:creationId xmlns:p14="http://schemas.microsoft.com/office/powerpoint/2010/main" val="3535833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BC10B-483F-47F6-8920-FD6D6D70C6AB}"/>
              </a:ext>
            </a:extLst>
          </p:cNvPr>
          <p:cNvSpPr txBox="1"/>
          <p:nvPr/>
        </p:nvSpPr>
        <p:spPr>
          <a:xfrm>
            <a:off x="-5541" y="-99753"/>
            <a:ext cx="12230794" cy="753688"/>
          </a:xfrm>
          <a:prstGeom prst="rect">
            <a:avLst/>
          </a:prstGeom>
          <a:solidFill>
            <a:srgbClr val="7030A0"/>
          </a:solidFill>
          <a:ln>
            <a:solidFill>
              <a:srgbClr val="7030A0"/>
            </a:solidFill>
          </a:ln>
        </p:spPr>
        <p:txBody>
          <a:bodyPr wrap="square" rtlCol="0" anchor="ctr">
            <a:noAutofit/>
          </a:bodyPr>
          <a:lstStyle/>
          <a:p>
            <a:r>
              <a:rPr lang="en-US" sz="2800" b="1" dirty="0">
                <a:solidFill>
                  <a:schemeClr val="bg1"/>
                </a:solidFill>
              </a:rPr>
              <a:t>	</a:t>
            </a:r>
            <a:r>
              <a:rPr lang="en-US" sz="3200" dirty="0">
                <a:solidFill>
                  <a:schemeClr val="bg1"/>
                </a:solidFill>
              </a:rPr>
              <a:t>Family Planning</a:t>
            </a:r>
          </a:p>
        </p:txBody>
      </p:sp>
      <p:graphicFrame>
        <p:nvGraphicFramePr>
          <p:cNvPr id="16" name="Table 15">
            <a:extLst>
              <a:ext uri="{FF2B5EF4-FFF2-40B4-BE49-F238E27FC236}">
                <a16:creationId xmlns:a16="http://schemas.microsoft.com/office/drawing/2014/main" id="{7D0C763A-7B85-4CF8-B5C1-593C540F5FD0}"/>
              </a:ext>
            </a:extLst>
          </p:cNvPr>
          <p:cNvGraphicFramePr>
            <a:graphicFrameLocks noGrp="1"/>
          </p:cNvGraphicFramePr>
          <p:nvPr>
            <p:extLst>
              <p:ext uri="{D42A27DB-BD31-4B8C-83A1-F6EECF244321}">
                <p14:modId xmlns:p14="http://schemas.microsoft.com/office/powerpoint/2010/main" val="560526159"/>
              </p:ext>
            </p:extLst>
          </p:nvPr>
        </p:nvGraphicFramePr>
        <p:xfrm>
          <a:off x="850415" y="771166"/>
          <a:ext cx="10518882" cy="5927388"/>
        </p:xfrm>
        <a:graphic>
          <a:graphicData uri="http://schemas.openxmlformats.org/drawingml/2006/table">
            <a:tbl>
              <a:tblPr firstRow="1" firstCol="1" bandRow="1">
                <a:tableStyleId>{2D5ABB26-0587-4C30-8999-92F81FD0307C}</a:tableStyleId>
              </a:tblPr>
              <a:tblGrid>
                <a:gridCol w="4311481">
                  <a:extLst>
                    <a:ext uri="{9D8B030D-6E8A-4147-A177-3AD203B41FA5}">
                      <a16:colId xmlns:a16="http://schemas.microsoft.com/office/drawing/2014/main" val="398037389"/>
                    </a:ext>
                  </a:extLst>
                </a:gridCol>
                <a:gridCol w="1309039">
                  <a:extLst>
                    <a:ext uri="{9D8B030D-6E8A-4147-A177-3AD203B41FA5}">
                      <a16:colId xmlns:a16="http://schemas.microsoft.com/office/drawing/2014/main" val="2382106321"/>
                    </a:ext>
                  </a:extLst>
                </a:gridCol>
                <a:gridCol w="1433380">
                  <a:extLst>
                    <a:ext uri="{9D8B030D-6E8A-4147-A177-3AD203B41FA5}">
                      <a16:colId xmlns:a16="http://schemas.microsoft.com/office/drawing/2014/main" val="2464699322"/>
                    </a:ext>
                  </a:extLst>
                </a:gridCol>
                <a:gridCol w="3464982">
                  <a:extLst>
                    <a:ext uri="{9D8B030D-6E8A-4147-A177-3AD203B41FA5}">
                      <a16:colId xmlns:a16="http://schemas.microsoft.com/office/drawing/2014/main" val="3865385884"/>
                    </a:ext>
                  </a:extLst>
                </a:gridCol>
              </a:tblGrid>
              <a:tr h="621161">
                <a:tc>
                  <a:txBody>
                    <a:bodyPr/>
                    <a:lstStyle/>
                    <a:p>
                      <a:pPr marL="0" marR="0" algn="ctr">
                        <a:lnSpc>
                          <a:spcPct val="107000"/>
                        </a:lnSpc>
                        <a:spcBef>
                          <a:spcPts val="1200"/>
                        </a:spcBef>
                        <a:spcAft>
                          <a:spcPts val="1200"/>
                        </a:spcAft>
                      </a:pPr>
                      <a:r>
                        <a:rPr lang="en-US" sz="2400" b="1" dirty="0">
                          <a:solidFill>
                            <a:srgbClr val="7030A0"/>
                          </a:solidFill>
                          <a:effectLst/>
                        </a:rPr>
                        <a:t>Measure</a:t>
                      </a:r>
                      <a:endParaRPr lang="en-US"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1200"/>
                        </a:spcAft>
                      </a:pPr>
                      <a:r>
                        <a:rPr lang="en-US" sz="2400" b="1" dirty="0">
                          <a:solidFill>
                            <a:srgbClr val="7030A0"/>
                          </a:solidFill>
                          <a:effectLst/>
                        </a:rPr>
                        <a:t>Target</a:t>
                      </a:r>
                      <a:endParaRPr lang="en-US"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1200"/>
                        </a:spcAft>
                      </a:pPr>
                      <a:r>
                        <a:rPr lang="en-US" sz="2400" b="1" dirty="0">
                          <a:solidFill>
                            <a:srgbClr val="7030A0"/>
                          </a:solidFill>
                          <a:effectLst/>
                        </a:rPr>
                        <a:t>Progress</a:t>
                      </a:r>
                      <a:endParaRPr lang="en-US"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1200"/>
                        </a:spcAft>
                      </a:pPr>
                      <a:r>
                        <a:rPr lang="en-US" sz="2400" b="1" dirty="0">
                          <a:solidFill>
                            <a:srgbClr val="7030A0"/>
                          </a:solidFill>
                          <a:effectLst/>
                        </a:rPr>
                        <a:t>Trend</a:t>
                      </a:r>
                      <a:endParaRPr lang="en-US"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0449" marR="11044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07357197"/>
                  </a:ext>
                </a:extLst>
              </a:tr>
              <a:tr h="887275">
                <a:tc>
                  <a:txBody>
                    <a:bodyPr/>
                    <a:lstStyle/>
                    <a:p>
                      <a:pPr marL="0" marR="0" algn="ctr">
                        <a:lnSpc>
                          <a:spcPct val="107000"/>
                        </a:lnSpc>
                        <a:spcBef>
                          <a:spcPts val="60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Total fertility rate (TFR)</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000" b="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2.0</a:t>
                      </a:r>
                      <a:endParaRPr lang="en-US" sz="2000" b="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000" b="1">
                          <a:solidFill>
                            <a:srgbClr val="7030A0"/>
                          </a:solidFill>
                          <a:effectLst/>
                          <a:latin typeface="Calibri" panose="020F0502020204030204" pitchFamily="34" charset="0"/>
                          <a:ea typeface="Calibri" panose="020F0502020204030204" pitchFamily="34" charset="0"/>
                          <a:cs typeface="Calibri" panose="020F0502020204030204" pitchFamily="34" charset="0"/>
                        </a:rPr>
                        <a:t>2.3</a:t>
                      </a:r>
                      <a:endParaRPr lang="en-US" sz="200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No change </a:t>
                      </a:r>
                      <a:r>
                        <a:rPr lang="en-US" sz="2000" b="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since 2011 BDHS</a:t>
                      </a:r>
                      <a:endParaRPr lang="en-US" sz="2000" b="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29897794"/>
                  </a:ext>
                </a:extLst>
              </a:tr>
              <a:tr h="1124371">
                <a:tc>
                  <a:txBody>
                    <a:bodyPr/>
                    <a:lstStyle/>
                    <a:p>
                      <a:pPr marL="0" marR="0" algn="ctr">
                        <a:lnSpc>
                          <a:spcPct val="107000"/>
                        </a:lnSpc>
                        <a:spcBef>
                          <a:spcPts val="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Contraceptive prevalence rate</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000" b="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75%</a:t>
                      </a:r>
                      <a:endParaRPr lang="en-US" sz="2000" b="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000" b="1">
                          <a:solidFill>
                            <a:srgbClr val="7030A0"/>
                          </a:solidFill>
                          <a:effectLst/>
                          <a:latin typeface="Calibri" panose="020F0502020204030204" pitchFamily="34" charset="0"/>
                          <a:ea typeface="Calibri" panose="020F0502020204030204" pitchFamily="34" charset="0"/>
                          <a:cs typeface="Calibri" panose="020F0502020204030204" pitchFamily="34" charset="0"/>
                        </a:rPr>
                        <a:t>52%</a:t>
                      </a:r>
                      <a:endParaRPr lang="en-US" sz="200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endParaRPr lang="en-US" sz="2000" dirty="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US" sz="20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Decline of 2% from 2014</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0000"/>
                        </a:lnSpc>
                        <a:spcBef>
                          <a:spcPts val="0"/>
                        </a:spcBef>
                        <a:spcAft>
                          <a:spcPts val="0"/>
                        </a:spcAft>
                      </a:pPr>
                      <a:r>
                        <a:rPr lang="en-US" sz="20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a:t>
                      </a: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possible plateau</a:t>
                      </a:r>
                      <a:r>
                        <a:rPr lang="en-US" sz="20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31500588"/>
                  </a:ext>
                </a:extLst>
              </a:tr>
              <a:tr h="887275">
                <a:tc>
                  <a:txBody>
                    <a:bodyPr/>
                    <a:lstStyle/>
                    <a:p>
                      <a:pPr marL="0" marR="0" algn="ctr">
                        <a:lnSpc>
                          <a:spcPct val="107000"/>
                        </a:lnSpc>
                        <a:spcBef>
                          <a:spcPts val="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Unmet need for family planning</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000" b="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10%</a:t>
                      </a:r>
                      <a:endParaRPr lang="en-US" sz="2000" b="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000" b="1">
                          <a:solidFill>
                            <a:srgbClr val="7030A0"/>
                          </a:solidFill>
                          <a:effectLst/>
                          <a:latin typeface="Calibri" panose="020F0502020204030204" pitchFamily="34" charset="0"/>
                          <a:ea typeface="Calibri" panose="020F0502020204030204" pitchFamily="34" charset="0"/>
                          <a:cs typeface="Calibri" panose="020F0502020204030204" pitchFamily="34" charset="0"/>
                        </a:rPr>
                        <a:t>12%</a:t>
                      </a:r>
                      <a:endParaRPr lang="en-US" sz="200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0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No change</a:t>
                      </a:r>
                      <a:r>
                        <a:rPr lang="en-US" sz="20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from 2014  </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97585202"/>
                  </a:ext>
                </a:extLst>
              </a:tr>
              <a:tr h="1187475">
                <a:tc>
                  <a:txBody>
                    <a:bodyPr/>
                    <a:lstStyle/>
                    <a:p>
                      <a:pPr marL="0" marR="0" algn="ctr">
                        <a:lnSpc>
                          <a:spcPct val="107000"/>
                        </a:lnSpc>
                        <a:spcBef>
                          <a:spcPts val="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Contraceptive discontinuation rate</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000" b="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20%</a:t>
                      </a:r>
                      <a:endParaRPr lang="en-US" sz="2000" b="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000" b="1">
                          <a:solidFill>
                            <a:srgbClr val="7030A0"/>
                          </a:solidFill>
                          <a:effectLst/>
                          <a:latin typeface="Calibri" panose="020F0502020204030204" pitchFamily="34" charset="0"/>
                          <a:ea typeface="Calibri" panose="020F0502020204030204" pitchFamily="34" charset="0"/>
                          <a:cs typeface="Calibri" panose="020F0502020204030204" pitchFamily="34" charset="0"/>
                        </a:rPr>
                        <a:t>37%</a:t>
                      </a:r>
                      <a:endParaRPr lang="en-US" sz="200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0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Increase from 30% in 2014</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a:t>
                      </a: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trend unclear</a:t>
                      </a:r>
                      <a:r>
                        <a:rPr lang="en-US" sz="20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32222235"/>
                  </a:ext>
                </a:extLst>
              </a:tr>
              <a:tr h="887275">
                <a:tc>
                  <a:txBody>
                    <a:bodyPr/>
                    <a:lstStyle/>
                    <a:p>
                      <a:pPr marL="0" marR="0" algn="ctr">
                        <a:lnSpc>
                          <a:spcPct val="107000"/>
                        </a:lnSpc>
                        <a:spcBef>
                          <a:spcPts val="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Percentage of 15-19 year </a:t>
                      </a:r>
                      <a:r>
                        <a:rPr lang="en-US" sz="2000" b="1" dirty="0" err="1">
                          <a:solidFill>
                            <a:srgbClr val="7030A0"/>
                          </a:solidFill>
                          <a:effectLst/>
                          <a:latin typeface="Calibri" panose="020F0502020204030204" pitchFamily="34" charset="0"/>
                          <a:ea typeface="Calibri" panose="020F0502020204030204" pitchFamily="34" charset="0"/>
                          <a:cs typeface="Calibri" panose="020F0502020204030204" pitchFamily="34" charset="0"/>
                        </a:rPr>
                        <a:t>olds</a:t>
                      </a: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who have begun childbearing</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000" b="0"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25%</a:t>
                      </a:r>
                      <a:endParaRPr lang="en-US" sz="2000" b="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000" b="1">
                          <a:solidFill>
                            <a:srgbClr val="7030A0"/>
                          </a:solidFill>
                          <a:effectLst/>
                          <a:latin typeface="Calibri" panose="020F0502020204030204" pitchFamily="34" charset="0"/>
                          <a:ea typeface="Calibri" panose="020F0502020204030204" pitchFamily="34" charset="0"/>
                          <a:cs typeface="Calibri" panose="020F0502020204030204" pitchFamily="34" charset="0"/>
                        </a:rPr>
                        <a:t>28%</a:t>
                      </a:r>
                      <a:endParaRPr lang="en-US" sz="200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Declining trend </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9959505"/>
                  </a:ext>
                </a:extLst>
              </a:tr>
            </a:tbl>
          </a:graphicData>
        </a:graphic>
      </p:graphicFrame>
    </p:spTree>
    <p:extLst>
      <p:ext uri="{BB962C8B-B14F-4D97-AF65-F5344CB8AC3E}">
        <p14:creationId xmlns:p14="http://schemas.microsoft.com/office/powerpoint/2010/main" val="1751838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BC10B-483F-47F6-8920-FD6D6D70C6AB}"/>
              </a:ext>
            </a:extLst>
          </p:cNvPr>
          <p:cNvSpPr txBox="1"/>
          <p:nvPr/>
        </p:nvSpPr>
        <p:spPr>
          <a:xfrm>
            <a:off x="-5541" y="-99753"/>
            <a:ext cx="12230794" cy="753688"/>
          </a:xfrm>
          <a:prstGeom prst="rect">
            <a:avLst/>
          </a:prstGeom>
          <a:solidFill>
            <a:srgbClr val="7030A0"/>
          </a:solidFill>
          <a:ln>
            <a:solidFill>
              <a:srgbClr val="7030A0"/>
            </a:solidFill>
          </a:ln>
        </p:spPr>
        <p:txBody>
          <a:bodyPr wrap="square" rtlCol="0" anchor="ctr">
            <a:noAutofit/>
          </a:bodyPr>
          <a:lstStyle/>
          <a:p>
            <a:r>
              <a:rPr lang="en-US" sz="2800" b="1" dirty="0">
                <a:solidFill>
                  <a:schemeClr val="bg1"/>
                </a:solidFill>
              </a:rPr>
              <a:t>	</a:t>
            </a:r>
            <a:r>
              <a:rPr lang="en-US" sz="3200" dirty="0">
                <a:solidFill>
                  <a:schemeClr val="bg1"/>
                </a:solidFill>
              </a:rPr>
              <a:t>Family Planning</a:t>
            </a:r>
          </a:p>
        </p:txBody>
      </p:sp>
      <p:sp>
        <p:nvSpPr>
          <p:cNvPr id="5" name="Rectangle 4">
            <a:extLst>
              <a:ext uri="{FF2B5EF4-FFF2-40B4-BE49-F238E27FC236}">
                <a16:creationId xmlns:a16="http://schemas.microsoft.com/office/drawing/2014/main" id="{1D8A7E51-AC56-454E-BE7B-98355337F975}"/>
              </a:ext>
            </a:extLst>
          </p:cNvPr>
          <p:cNvSpPr/>
          <p:nvPr/>
        </p:nvSpPr>
        <p:spPr>
          <a:xfrm>
            <a:off x="696282" y="848162"/>
            <a:ext cx="10799436" cy="5647005"/>
          </a:xfrm>
          <a:prstGeom prst="rect">
            <a:avLst/>
          </a:prstGeom>
        </p:spPr>
        <p:txBody>
          <a:bodyPr>
            <a:noAutofit/>
          </a:bodyPr>
          <a:lstStyle/>
          <a:p>
            <a:pPr marL="342900" indent="-342900">
              <a:spcBef>
                <a:spcPts val="600"/>
              </a:spcBef>
              <a:spcAft>
                <a:spcPts val="1200"/>
              </a:spcAft>
              <a:buClr>
                <a:srgbClr val="7030A0"/>
              </a:buClr>
              <a:buFont typeface="Arial" panose="020B0604020202020204" pitchFamily="34" charset="0"/>
              <a:buChar char="•"/>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Contraceptive prevalence is highest in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Rangpur (70%)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and lowest in </a:t>
            </a:r>
            <a:r>
              <a:rPr lang="en-US" sz="2400" b="1" dirty="0" err="1">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Chattogram</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(54%)</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p>
          <a:p>
            <a:pPr marL="342900" indent="-342900">
              <a:spcBef>
                <a:spcPts val="600"/>
              </a:spcBef>
              <a:spcAft>
                <a:spcPts val="1200"/>
              </a:spcAft>
              <a:buClr>
                <a:srgbClr val="7030A0"/>
              </a:buClr>
              <a:buFont typeface="Arial" panose="020B0604020202020204" pitchFamily="34" charset="0"/>
              <a:buChar char="•"/>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60% of married women want no more children; this is a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3% decline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from 2014.</a:t>
            </a:r>
          </a:p>
          <a:p>
            <a:pPr marL="342900" indent="-342900">
              <a:spcBef>
                <a:spcPts val="600"/>
              </a:spcBef>
              <a:spcAft>
                <a:spcPts val="1200"/>
              </a:spcAft>
              <a:buClr>
                <a:srgbClr val="7030A0"/>
              </a:buClr>
              <a:buFont typeface="Arial" panose="020B0604020202020204" pitchFamily="34" charset="0"/>
              <a:buChar char="•"/>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Between 2014 and 2017/2018 pill and injectable usage declined slightly and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LARC/PM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and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traditional methods increased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slightly.</a:t>
            </a:r>
          </a:p>
          <a:p>
            <a:pPr marL="342900" indent="-342900">
              <a:spcBef>
                <a:spcPts val="600"/>
              </a:spcBef>
              <a:spcAft>
                <a:spcPts val="1200"/>
              </a:spcAft>
              <a:buClr>
                <a:srgbClr val="7030A0"/>
              </a:buClr>
              <a:buFont typeface="Arial" panose="020B0604020202020204" pitchFamily="34" charset="0"/>
              <a:buChar char="•"/>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Between 2014 and 2017/2018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unmet among 15-19 year old women declined slightly</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it increased slightly among 20-34 year old women. </a:t>
            </a:r>
          </a:p>
          <a:p>
            <a:pPr marL="342900" indent="-342900">
              <a:spcBef>
                <a:spcPts val="600"/>
              </a:spcBef>
              <a:spcAft>
                <a:spcPts val="1200"/>
              </a:spcAft>
              <a:buClr>
                <a:srgbClr val="7030A0"/>
              </a:buClr>
              <a:buFont typeface="Arial" panose="020B0604020202020204" pitchFamily="34" charset="0"/>
              <a:buChar char="•"/>
            </a:pP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Married adolescents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received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fewer visits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from field workers than older married women.</a:t>
            </a:r>
          </a:p>
          <a:p>
            <a:pPr marL="342900" indent="-342900">
              <a:spcBef>
                <a:spcPts val="600"/>
              </a:spcBef>
              <a:spcAft>
                <a:spcPts val="1200"/>
              </a:spcAft>
              <a:buClr>
                <a:srgbClr val="7030A0"/>
              </a:buClr>
              <a:buFont typeface="Arial" panose="020B0604020202020204" pitchFamily="34" charset="0"/>
              <a:buChar char="•"/>
            </a:pP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Readiness</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to provide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quality</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family planning services is higher among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public</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and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NGO facilities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than among private facilities. </a:t>
            </a:r>
          </a:p>
          <a:p>
            <a:pPr marL="342900" indent="-342900">
              <a:buClr>
                <a:srgbClr val="7030A0"/>
              </a:buClr>
              <a:buFont typeface="Arial" panose="020B0604020202020204" pitchFamily="34" charset="0"/>
              <a:buChar cha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buClr>
                <a:srgbClr val="7030A0"/>
              </a:buCl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buClr>
                <a:srgbClr val="7030A0"/>
              </a:buClr>
            </a:pPr>
            <a:endParaRPr lang="en-US" sz="1200"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3FE7EB17-F2DB-4F74-989C-7953E9D47C7B}"/>
              </a:ext>
            </a:extLst>
          </p:cNvPr>
          <p:cNvSpPr txBox="1"/>
          <p:nvPr/>
        </p:nvSpPr>
        <p:spPr>
          <a:xfrm>
            <a:off x="109747" y="6498645"/>
            <a:ext cx="2077929" cy="307777"/>
          </a:xfrm>
          <a:prstGeom prst="rect">
            <a:avLst/>
          </a:prstGeom>
          <a:noFill/>
        </p:spPr>
        <p:txBody>
          <a:bodyPr wrap="none" rtlCol="0">
            <a:noAutofit/>
          </a:bodyPr>
          <a:lstStyle/>
          <a:p>
            <a:r>
              <a:rPr lang="en-US" sz="1400" b="1" dirty="0">
                <a:solidFill>
                  <a:schemeClr val="tx1">
                    <a:lumMod val="65000"/>
                    <a:lumOff val="35000"/>
                  </a:schemeClr>
                </a:solidFill>
              </a:rPr>
              <a:t>BDHS 2017/2018 &amp; BHFS 2017</a:t>
            </a:r>
          </a:p>
        </p:txBody>
      </p:sp>
    </p:spTree>
    <p:extLst>
      <p:ext uri="{BB962C8B-B14F-4D97-AF65-F5344CB8AC3E}">
        <p14:creationId xmlns:p14="http://schemas.microsoft.com/office/powerpoint/2010/main" val="1736589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BC10B-483F-47F6-8920-FD6D6D70C6AB}"/>
              </a:ext>
            </a:extLst>
          </p:cNvPr>
          <p:cNvSpPr txBox="1"/>
          <p:nvPr/>
        </p:nvSpPr>
        <p:spPr>
          <a:xfrm>
            <a:off x="-5541" y="-99753"/>
            <a:ext cx="12230794" cy="753688"/>
          </a:xfrm>
          <a:prstGeom prst="rect">
            <a:avLst/>
          </a:prstGeom>
          <a:solidFill>
            <a:srgbClr val="7030A0"/>
          </a:solidFill>
          <a:ln>
            <a:solidFill>
              <a:srgbClr val="7030A0"/>
            </a:solidFill>
          </a:ln>
        </p:spPr>
        <p:txBody>
          <a:bodyPr wrap="square" rtlCol="0" anchor="ctr">
            <a:noAutofit/>
          </a:bodyPr>
          <a:lstStyle/>
          <a:p>
            <a:r>
              <a:rPr lang="en-US" sz="2800" b="1" dirty="0">
                <a:solidFill>
                  <a:schemeClr val="bg1"/>
                </a:solidFill>
              </a:rPr>
              <a:t>	</a:t>
            </a:r>
            <a:r>
              <a:rPr lang="en-US" sz="3200" dirty="0">
                <a:solidFill>
                  <a:schemeClr val="bg1"/>
                </a:solidFill>
              </a:rPr>
              <a:t>Family Planning</a:t>
            </a:r>
          </a:p>
        </p:txBody>
      </p:sp>
      <p:sp>
        <p:nvSpPr>
          <p:cNvPr id="5" name="Rectangle 4">
            <a:extLst>
              <a:ext uri="{FF2B5EF4-FFF2-40B4-BE49-F238E27FC236}">
                <a16:creationId xmlns:a16="http://schemas.microsoft.com/office/drawing/2014/main" id="{1D8A7E51-AC56-454E-BE7B-98355337F975}"/>
              </a:ext>
            </a:extLst>
          </p:cNvPr>
          <p:cNvSpPr/>
          <p:nvPr/>
        </p:nvSpPr>
        <p:spPr>
          <a:xfrm>
            <a:off x="1187166" y="1629318"/>
            <a:ext cx="9817669" cy="3506345"/>
          </a:xfrm>
          <a:prstGeom prst="rect">
            <a:avLst/>
          </a:prstGeom>
        </p:spPr>
        <p:txBody>
          <a:bodyPr>
            <a:noAutofit/>
          </a:bodyPr>
          <a:lstStyle/>
          <a:p>
            <a:pPr>
              <a:spcBef>
                <a:spcPts val="600"/>
              </a:spcBef>
              <a:spcAft>
                <a:spcPts val="1200"/>
              </a:spcAft>
              <a:buClr>
                <a:srgbClr val="7030A0"/>
              </a:buClr>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Key takeaways:</a:t>
            </a:r>
          </a:p>
          <a:p>
            <a:pPr marL="342900" indent="-342900">
              <a:spcBef>
                <a:spcPts val="600"/>
              </a:spcBef>
              <a:spcAft>
                <a:spcPts val="1200"/>
              </a:spcAft>
              <a:buClr>
                <a:srgbClr val="7030A0"/>
              </a:buClr>
              <a:buFont typeface="Arial" panose="020B0604020202020204" pitchFamily="34" charset="0"/>
              <a:buChar char="•"/>
            </a:pP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Married adolescents remain an underserved group.</a:t>
            </a:r>
          </a:p>
          <a:p>
            <a:pPr marL="342900" indent="-342900">
              <a:spcBef>
                <a:spcPts val="600"/>
              </a:spcBef>
              <a:spcAft>
                <a:spcPts val="1200"/>
              </a:spcAft>
              <a:buClr>
                <a:srgbClr val="7030A0"/>
              </a:buClr>
              <a:buFont typeface="Arial" panose="020B0604020202020204" pitchFamily="34" charset="0"/>
              <a:buChar char="•"/>
            </a:pP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There is a need to improve FP service environments by providing more method options and better provider-patient communication.</a:t>
            </a:r>
          </a:p>
          <a:p>
            <a:pPr marL="342900" indent="-342900">
              <a:spcBef>
                <a:spcPts val="600"/>
              </a:spcBef>
              <a:spcAft>
                <a:spcPts val="1200"/>
              </a:spcAft>
              <a:buClr>
                <a:srgbClr val="7030A0"/>
              </a:buClr>
              <a:buFont typeface="Arial" panose="020B0604020202020204" pitchFamily="34" charset="0"/>
              <a:buChar char="•"/>
            </a:pP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FP service quality is extremely low in the private sector, mainly due to lack of guidelines and trained staff, but also limited method availability (e.g., LARC).</a:t>
            </a:r>
          </a:p>
          <a:p>
            <a:pPr marL="342900" indent="-342900">
              <a:buClr>
                <a:srgbClr val="7030A0"/>
              </a:buClr>
              <a:buFont typeface="Arial" panose="020B0604020202020204" pitchFamily="34" charset="0"/>
              <a:buChar cha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buClr>
                <a:srgbClr val="7030A0"/>
              </a:buCl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buClr>
                <a:srgbClr val="7030A0"/>
              </a:buClr>
            </a:pPr>
            <a:endParaRPr lang="en-US" sz="1200"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BA1FCF0-D04C-4D6C-B637-CCCC7EBEFFC5}"/>
              </a:ext>
            </a:extLst>
          </p:cNvPr>
          <p:cNvSpPr txBox="1"/>
          <p:nvPr/>
        </p:nvSpPr>
        <p:spPr>
          <a:xfrm>
            <a:off x="109747" y="6498645"/>
            <a:ext cx="2077929" cy="307777"/>
          </a:xfrm>
          <a:prstGeom prst="rect">
            <a:avLst/>
          </a:prstGeom>
          <a:noFill/>
        </p:spPr>
        <p:txBody>
          <a:bodyPr wrap="none" rtlCol="0">
            <a:noAutofit/>
          </a:bodyPr>
          <a:lstStyle/>
          <a:p>
            <a:r>
              <a:rPr lang="en-US" sz="1400" b="1" dirty="0">
                <a:solidFill>
                  <a:schemeClr val="tx1">
                    <a:lumMod val="65000"/>
                    <a:lumOff val="35000"/>
                  </a:schemeClr>
                </a:solidFill>
              </a:rPr>
              <a:t>BDHS 2017/2018 &amp; BHFS 2017</a:t>
            </a:r>
          </a:p>
        </p:txBody>
      </p:sp>
    </p:spTree>
    <p:extLst>
      <p:ext uri="{BB962C8B-B14F-4D97-AF65-F5344CB8AC3E}">
        <p14:creationId xmlns:p14="http://schemas.microsoft.com/office/powerpoint/2010/main" val="977678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BC10B-483F-47F6-8920-FD6D6D70C6AB}"/>
              </a:ext>
            </a:extLst>
          </p:cNvPr>
          <p:cNvSpPr txBox="1"/>
          <p:nvPr/>
        </p:nvSpPr>
        <p:spPr>
          <a:xfrm>
            <a:off x="-5541" y="-99753"/>
            <a:ext cx="12230794" cy="753688"/>
          </a:xfrm>
          <a:prstGeom prst="rect">
            <a:avLst/>
          </a:prstGeom>
          <a:solidFill>
            <a:srgbClr val="7030A0"/>
          </a:solidFill>
          <a:ln>
            <a:solidFill>
              <a:srgbClr val="7030A0"/>
            </a:solidFill>
          </a:ln>
        </p:spPr>
        <p:txBody>
          <a:bodyPr wrap="square" rtlCol="0" anchor="ctr">
            <a:noAutofit/>
          </a:bodyPr>
          <a:lstStyle/>
          <a:p>
            <a:r>
              <a:rPr lang="en-US" sz="2800" b="1" dirty="0">
                <a:solidFill>
                  <a:schemeClr val="bg1"/>
                </a:solidFill>
              </a:rPr>
              <a:t>	</a:t>
            </a:r>
            <a:r>
              <a:rPr lang="en-US" sz="3200" dirty="0">
                <a:solidFill>
                  <a:schemeClr val="bg1"/>
                </a:solidFill>
              </a:rPr>
              <a:t>Fistula</a:t>
            </a:r>
          </a:p>
        </p:txBody>
      </p:sp>
      <p:sp>
        <p:nvSpPr>
          <p:cNvPr id="5" name="Rectangle 4">
            <a:extLst>
              <a:ext uri="{FF2B5EF4-FFF2-40B4-BE49-F238E27FC236}">
                <a16:creationId xmlns:a16="http://schemas.microsoft.com/office/drawing/2014/main" id="{1D8A7E51-AC56-454E-BE7B-98355337F975}"/>
              </a:ext>
            </a:extLst>
          </p:cNvPr>
          <p:cNvSpPr/>
          <p:nvPr/>
        </p:nvSpPr>
        <p:spPr>
          <a:xfrm>
            <a:off x="2944630" y="1024868"/>
            <a:ext cx="8925154" cy="1351847"/>
          </a:xfrm>
          <a:prstGeom prst="rect">
            <a:avLst/>
          </a:prstGeom>
        </p:spPr>
        <p:txBody>
          <a:bodyPr>
            <a:noAutofit/>
          </a:bodyPr>
          <a:lstStyle/>
          <a:p>
            <a:pPr>
              <a:spcBef>
                <a:spcPts val="600"/>
              </a:spcBef>
              <a:spcAft>
                <a:spcPts val="600"/>
              </a:spcAft>
              <a:buClr>
                <a:srgbClr val="7030A0"/>
              </a:buClr>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An estimated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20,000 women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in Bangladesh are living with fistula, with about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1,000 new cases each year</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Cases are clustered in areas with high poverty, low quality health services and high maternal mortality.</a:t>
            </a:r>
          </a:p>
          <a:p>
            <a:pPr marL="342900" indent="-342900">
              <a:spcBef>
                <a:spcPts val="600"/>
              </a:spcBef>
              <a:spcAft>
                <a:spcPts val="600"/>
              </a:spcAft>
              <a:buClr>
                <a:srgbClr val="7030A0"/>
              </a:buClr>
              <a:buFont typeface="Arial" panose="020B0604020202020204" pitchFamily="34" charset="0"/>
              <a:buChar cha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600"/>
              </a:spcAft>
              <a:buClr>
                <a:srgbClr val="7030A0"/>
              </a:buCl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600"/>
              </a:spcAft>
              <a:buClr>
                <a:srgbClr val="7030A0"/>
              </a:buCl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6" name="Group 15">
            <a:extLst>
              <a:ext uri="{FF2B5EF4-FFF2-40B4-BE49-F238E27FC236}">
                <a16:creationId xmlns:a16="http://schemas.microsoft.com/office/drawing/2014/main" id="{4019CDD4-E7AC-45FA-9A7C-2F60634C67AE}"/>
              </a:ext>
            </a:extLst>
          </p:cNvPr>
          <p:cNvGrpSpPr/>
          <p:nvPr/>
        </p:nvGrpSpPr>
        <p:grpSpPr>
          <a:xfrm>
            <a:off x="304580" y="1200160"/>
            <a:ext cx="2331739" cy="1028462"/>
            <a:chOff x="570302" y="1200160"/>
            <a:chExt cx="2331739" cy="1028462"/>
          </a:xfrm>
        </p:grpSpPr>
        <p:pic>
          <p:nvPicPr>
            <p:cNvPr id="6" name="Picture 5" descr="A picture containing drawing&#10;&#10;Description automatically generated">
              <a:extLst>
                <a:ext uri="{FF2B5EF4-FFF2-40B4-BE49-F238E27FC236}">
                  <a16:creationId xmlns:a16="http://schemas.microsoft.com/office/drawing/2014/main" id="{E78D5BC0-8A87-4120-BD49-07FC1580E2E3}"/>
                </a:ext>
              </a:extLst>
            </p:cNvPr>
            <p:cNvPicPr>
              <a:picLocks noChangeAspect="1"/>
            </p:cNvPicPr>
            <p:nvPr/>
          </p:nvPicPr>
          <p:blipFill rotWithShape="1">
            <a:blip r:embed="rId2"/>
            <a:srcRect l="32532" t="16546" r="30930" b="17268"/>
            <a:stretch/>
          </p:blipFill>
          <p:spPr>
            <a:xfrm>
              <a:off x="570302" y="1200160"/>
              <a:ext cx="567772" cy="1028462"/>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F4C47293-03C7-4983-B8FF-E50007BD1941}"/>
                </a:ext>
              </a:extLst>
            </p:cNvPr>
            <p:cNvPicPr>
              <a:picLocks noChangeAspect="1"/>
            </p:cNvPicPr>
            <p:nvPr/>
          </p:nvPicPr>
          <p:blipFill rotWithShape="1">
            <a:blip r:embed="rId2"/>
            <a:srcRect l="32532" t="16546" r="30930" b="17268"/>
            <a:stretch/>
          </p:blipFill>
          <p:spPr>
            <a:xfrm>
              <a:off x="1015999" y="1200160"/>
              <a:ext cx="567772" cy="1028462"/>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85089A07-651D-4BA5-8090-53458A92E148}"/>
                </a:ext>
              </a:extLst>
            </p:cNvPr>
            <p:cNvPicPr>
              <a:picLocks noChangeAspect="1"/>
            </p:cNvPicPr>
            <p:nvPr/>
          </p:nvPicPr>
          <p:blipFill rotWithShape="1">
            <a:blip r:embed="rId2"/>
            <a:srcRect l="32532" t="16546" r="30930" b="17268"/>
            <a:stretch/>
          </p:blipFill>
          <p:spPr>
            <a:xfrm>
              <a:off x="2334269" y="1200160"/>
              <a:ext cx="567772" cy="1028462"/>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BBC65520-095D-4DCE-9717-D0E4E9E11FCD}"/>
                </a:ext>
              </a:extLst>
            </p:cNvPr>
            <p:cNvPicPr>
              <a:picLocks noChangeAspect="1"/>
            </p:cNvPicPr>
            <p:nvPr/>
          </p:nvPicPr>
          <p:blipFill rotWithShape="1">
            <a:blip r:embed="rId2"/>
            <a:srcRect l="32532" t="16546" r="30930" b="17268"/>
            <a:stretch/>
          </p:blipFill>
          <p:spPr>
            <a:xfrm>
              <a:off x="1466762" y="1200160"/>
              <a:ext cx="567772" cy="1028462"/>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E1770149-779A-410C-8C38-51D0705642DA}"/>
                </a:ext>
              </a:extLst>
            </p:cNvPr>
            <p:cNvPicPr>
              <a:picLocks noChangeAspect="1"/>
            </p:cNvPicPr>
            <p:nvPr/>
          </p:nvPicPr>
          <p:blipFill rotWithShape="1">
            <a:blip r:embed="rId2"/>
            <a:srcRect l="32532" t="16546" r="30930" b="17268"/>
            <a:stretch/>
          </p:blipFill>
          <p:spPr>
            <a:xfrm>
              <a:off x="1896613" y="1200160"/>
              <a:ext cx="567772" cy="1028462"/>
            </a:xfrm>
            <a:prstGeom prst="rect">
              <a:avLst/>
            </a:prstGeom>
          </p:spPr>
        </p:pic>
      </p:grpSp>
      <p:pic>
        <p:nvPicPr>
          <p:cNvPr id="12" name="Picture 11" descr="A picture containing drawing&#10;&#10;Description automatically generated">
            <a:extLst>
              <a:ext uri="{FF2B5EF4-FFF2-40B4-BE49-F238E27FC236}">
                <a16:creationId xmlns:a16="http://schemas.microsoft.com/office/drawing/2014/main" id="{FFCCFCB2-E729-4CFC-95D5-CE70DDFDB7E1}"/>
              </a:ext>
            </a:extLst>
          </p:cNvPr>
          <p:cNvPicPr>
            <a:picLocks noChangeAspect="1"/>
          </p:cNvPicPr>
          <p:nvPr/>
        </p:nvPicPr>
        <p:blipFill rotWithShape="1">
          <a:blip r:embed="rId3"/>
          <a:srcRect l="16826" t="14623" r="17790" b="16306"/>
          <a:stretch/>
        </p:blipFill>
        <p:spPr>
          <a:xfrm>
            <a:off x="950959" y="2837969"/>
            <a:ext cx="1163370" cy="1228952"/>
          </a:xfrm>
          <a:prstGeom prst="rect">
            <a:avLst/>
          </a:prstGeom>
        </p:spPr>
      </p:pic>
      <p:sp>
        <p:nvSpPr>
          <p:cNvPr id="13" name="Rectangle 12">
            <a:extLst>
              <a:ext uri="{FF2B5EF4-FFF2-40B4-BE49-F238E27FC236}">
                <a16:creationId xmlns:a16="http://schemas.microsoft.com/office/drawing/2014/main" id="{4030268D-395F-4152-AF03-8469F717718C}"/>
              </a:ext>
            </a:extLst>
          </p:cNvPr>
          <p:cNvSpPr/>
          <p:nvPr/>
        </p:nvSpPr>
        <p:spPr>
          <a:xfrm>
            <a:off x="2982637" y="2606475"/>
            <a:ext cx="8925154" cy="1635735"/>
          </a:xfrm>
          <a:prstGeom prst="rect">
            <a:avLst/>
          </a:prstGeom>
        </p:spPr>
        <p:txBody>
          <a:bodyPr>
            <a:noAutofit/>
          </a:bodyPr>
          <a:lstStyle/>
          <a:p>
            <a:pPr>
              <a:spcBef>
                <a:spcPts val="600"/>
              </a:spcBef>
              <a:spcAft>
                <a:spcPts val="600"/>
              </a:spcAft>
              <a:buClr>
                <a:srgbClr val="7030A0"/>
              </a:buClr>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About 100 Bangladeshi doctors have been trained in fistula repair, but only about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7 doctors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regularly perform fistula repair surgery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+/- 700 surgeries/year</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Few incentives exist to motivate surgeons to conduct the sometimes long and complex surgery.</a:t>
            </a:r>
          </a:p>
          <a:p>
            <a:pPr marL="342900" indent="-342900">
              <a:spcBef>
                <a:spcPts val="600"/>
              </a:spcBef>
              <a:spcAft>
                <a:spcPts val="600"/>
              </a:spcAft>
              <a:buClr>
                <a:srgbClr val="7030A0"/>
              </a:buClr>
              <a:buFont typeface="Arial" panose="020B0604020202020204" pitchFamily="34" charset="0"/>
              <a:buChar cha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600"/>
              </a:spcAft>
              <a:buClr>
                <a:srgbClr val="7030A0"/>
              </a:buCl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600"/>
              </a:spcAft>
              <a:buClr>
                <a:srgbClr val="7030A0"/>
              </a:buClr>
            </a:pPr>
            <a:endParaRPr lang="en-US" sz="1200"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pic>
        <p:nvPicPr>
          <p:cNvPr id="15" name="Picture 14" descr="A close up of a logo&#10;&#10;Description automatically generated">
            <a:extLst>
              <a:ext uri="{FF2B5EF4-FFF2-40B4-BE49-F238E27FC236}">
                <a16:creationId xmlns:a16="http://schemas.microsoft.com/office/drawing/2014/main" id="{66C30966-4F6E-471C-90BB-CE82951AF0BB}"/>
              </a:ext>
            </a:extLst>
          </p:cNvPr>
          <p:cNvPicPr>
            <a:picLocks noChangeAspect="1"/>
          </p:cNvPicPr>
          <p:nvPr/>
        </p:nvPicPr>
        <p:blipFill rotWithShape="1">
          <a:blip r:embed="rId4"/>
          <a:srcRect l="15130" t="14783" r="16827" b="13581"/>
          <a:stretch/>
        </p:blipFill>
        <p:spPr>
          <a:xfrm>
            <a:off x="871591" y="4901828"/>
            <a:ext cx="1304819" cy="1261943"/>
          </a:xfrm>
          <a:prstGeom prst="rect">
            <a:avLst/>
          </a:prstGeom>
        </p:spPr>
      </p:pic>
      <p:sp>
        <p:nvSpPr>
          <p:cNvPr id="17" name="Rectangle 16">
            <a:extLst>
              <a:ext uri="{FF2B5EF4-FFF2-40B4-BE49-F238E27FC236}">
                <a16:creationId xmlns:a16="http://schemas.microsoft.com/office/drawing/2014/main" id="{9AB3244C-A8BD-4B7A-84C3-F77A2B0D73E0}"/>
              </a:ext>
            </a:extLst>
          </p:cNvPr>
          <p:cNvSpPr/>
          <p:nvPr/>
        </p:nvSpPr>
        <p:spPr>
          <a:xfrm>
            <a:off x="2967004" y="4559481"/>
            <a:ext cx="8925154" cy="1979240"/>
          </a:xfrm>
          <a:prstGeom prst="rect">
            <a:avLst/>
          </a:prstGeom>
        </p:spPr>
        <p:txBody>
          <a:bodyPr>
            <a:noAutofit/>
          </a:bodyPr>
          <a:lstStyle/>
          <a:p>
            <a:pPr>
              <a:spcBef>
                <a:spcPts val="600"/>
              </a:spcBef>
              <a:spcAft>
                <a:spcPts val="600"/>
              </a:spcAft>
              <a:buClr>
                <a:srgbClr val="7030A0"/>
              </a:buClr>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National Strategy for Obstetric Fistula 2017-2022 </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was launched in May 2019. Overall, there is a need for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1)</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systematization of case identification and referral,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2)</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consolidation and accreditation of skilled surgeons,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3)</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comprehensive patient rehabilitation, and </a:t>
            </a:r>
            <a:r>
              <a:rPr lang="en-US" sz="2400" b="1"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4)</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more research and better data use.</a:t>
            </a:r>
          </a:p>
          <a:p>
            <a:pPr marL="342900" indent="-342900">
              <a:spcBef>
                <a:spcPts val="600"/>
              </a:spcBef>
              <a:spcAft>
                <a:spcPts val="600"/>
              </a:spcAft>
              <a:buClr>
                <a:srgbClr val="7030A0"/>
              </a:buClr>
              <a:buFont typeface="Arial" panose="020B0604020202020204" pitchFamily="34" charset="0"/>
              <a:buChar cha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600"/>
              </a:spcAft>
              <a:buClr>
                <a:srgbClr val="7030A0"/>
              </a:buClr>
            </a:pPr>
            <a:endPar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600"/>
              </a:spcAft>
              <a:buClr>
                <a:srgbClr val="7030A0"/>
              </a:buClr>
            </a:pPr>
            <a:endParaRPr lang="en-US" sz="1200"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22376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BC10B-483F-47F6-8920-FD6D6D70C6AB}"/>
              </a:ext>
            </a:extLst>
          </p:cNvPr>
          <p:cNvSpPr txBox="1"/>
          <p:nvPr/>
        </p:nvSpPr>
        <p:spPr>
          <a:xfrm>
            <a:off x="-5541" y="-99753"/>
            <a:ext cx="12230794" cy="753688"/>
          </a:xfrm>
          <a:prstGeom prst="rect">
            <a:avLst/>
          </a:prstGeom>
          <a:solidFill>
            <a:srgbClr val="7030A0"/>
          </a:solidFill>
          <a:ln>
            <a:solidFill>
              <a:srgbClr val="7030A0"/>
            </a:solidFill>
          </a:ln>
        </p:spPr>
        <p:txBody>
          <a:bodyPr wrap="square" rtlCol="0" anchor="ctr">
            <a:noAutofit/>
          </a:bodyPr>
          <a:lstStyle/>
          <a:p>
            <a:r>
              <a:rPr lang="en-US" sz="2800" b="1" dirty="0">
                <a:solidFill>
                  <a:schemeClr val="bg1"/>
                </a:solidFill>
              </a:rPr>
              <a:t>	</a:t>
            </a:r>
            <a:r>
              <a:rPr lang="en-US" sz="3200" dirty="0">
                <a:solidFill>
                  <a:schemeClr val="bg1"/>
                </a:solidFill>
              </a:rPr>
              <a:t>Cervical Cancer</a:t>
            </a:r>
          </a:p>
        </p:txBody>
      </p:sp>
      <p:graphicFrame>
        <p:nvGraphicFramePr>
          <p:cNvPr id="3" name="Diagram 2">
            <a:extLst>
              <a:ext uri="{FF2B5EF4-FFF2-40B4-BE49-F238E27FC236}">
                <a16:creationId xmlns:a16="http://schemas.microsoft.com/office/drawing/2014/main" id="{392952CC-873E-4E80-9AAA-36D56E753A1B}"/>
              </a:ext>
            </a:extLst>
          </p:cNvPr>
          <p:cNvGraphicFramePr/>
          <p:nvPr>
            <p:extLst>
              <p:ext uri="{D42A27DB-BD31-4B8C-83A1-F6EECF244321}">
                <p14:modId xmlns:p14="http://schemas.microsoft.com/office/powerpoint/2010/main" val="2388771376"/>
              </p:ext>
            </p:extLst>
          </p:nvPr>
        </p:nvGraphicFramePr>
        <p:xfrm>
          <a:off x="1178560" y="930683"/>
          <a:ext cx="983488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8699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BC10B-483F-47F6-8920-FD6D6D70C6AB}"/>
              </a:ext>
            </a:extLst>
          </p:cNvPr>
          <p:cNvSpPr txBox="1"/>
          <p:nvPr/>
        </p:nvSpPr>
        <p:spPr>
          <a:xfrm>
            <a:off x="-5541" y="-99753"/>
            <a:ext cx="12230794" cy="753688"/>
          </a:xfrm>
          <a:prstGeom prst="rect">
            <a:avLst/>
          </a:prstGeom>
          <a:solidFill>
            <a:schemeClr val="accent2">
              <a:lumMod val="75000"/>
            </a:schemeClr>
          </a:solidFill>
          <a:ln>
            <a:solidFill>
              <a:schemeClr val="accent2">
                <a:lumMod val="75000"/>
              </a:schemeClr>
            </a:solidFill>
          </a:ln>
        </p:spPr>
        <p:txBody>
          <a:bodyPr wrap="square" rtlCol="0" anchor="ctr">
            <a:noAutofit/>
          </a:bodyPr>
          <a:lstStyle/>
          <a:p>
            <a:r>
              <a:rPr lang="en-US" sz="2800" b="1" dirty="0">
                <a:solidFill>
                  <a:schemeClr val="bg1"/>
                </a:solidFill>
              </a:rPr>
              <a:t>	</a:t>
            </a:r>
            <a:r>
              <a:rPr lang="en-US" sz="3200" dirty="0">
                <a:solidFill>
                  <a:schemeClr val="bg1"/>
                </a:solidFill>
              </a:rPr>
              <a:t>Cost-Benefit Analyses</a:t>
            </a:r>
          </a:p>
        </p:txBody>
      </p:sp>
      <p:pic>
        <p:nvPicPr>
          <p:cNvPr id="4" name="Picture 3">
            <a:extLst>
              <a:ext uri="{FF2B5EF4-FFF2-40B4-BE49-F238E27FC236}">
                <a16:creationId xmlns:a16="http://schemas.microsoft.com/office/drawing/2014/main" id="{73DF0D0C-3969-48EE-AA25-CB4D27AF6A85}"/>
              </a:ext>
            </a:extLst>
          </p:cNvPr>
          <p:cNvPicPr>
            <a:picLocks noChangeAspect="1"/>
          </p:cNvPicPr>
          <p:nvPr/>
        </p:nvPicPr>
        <p:blipFill>
          <a:blip r:embed="rId2"/>
          <a:stretch>
            <a:fillRect/>
          </a:stretch>
        </p:blipFill>
        <p:spPr>
          <a:xfrm>
            <a:off x="303604" y="3836363"/>
            <a:ext cx="11584790" cy="1998813"/>
          </a:xfrm>
          <a:prstGeom prst="rect">
            <a:avLst/>
          </a:prstGeom>
        </p:spPr>
      </p:pic>
      <p:sp>
        <p:nvSpPr>
          <p:cNvPr id="14" name="Rectangle 13">
            <a:extLst>
              <a:ext uri="{FF2B5EF4-FFF2-40B4-BE49-F238E27FC236}">
                <a16:creationId xmlns:a16="http://schemas.microsoft.com/office/drawing/2014/main" id="{E99628F8-9BD5-4305-BC4B-17407A590E69}"/>
              </a:ext>
            </a:extLst>
          </p:cNvPr>
          <p:cNvSpPr/>
          <p:nvPr/>
        </p:nvSpPr>
        <p:spPr>
          <a:xfrm>
            <a:off x="23458" y="885573"/>
            <a:ext cx="11879380" cy="2757871"/>
          </a:xfrm>
          <a:prstGeom prst="rect">
            <a:avLst/>
          </a:prstGeom>
        </p:spPr>
        <p:txBody>
          <a:bodyPr>
            <a:noAutofit/>
          </a:bodyPr>
          <a:lstStyle/>
          <a:p>
            <a:pPr marL="274320" marR="0" algn="just">
              <a:lnSpc>
                <a:spcPct val="107000"/>
              </a:lnSpc>
              <a:spcBef>
                <a:spcPts val="0"/>
              </a:spcBef>
              <a:spcAft>
                <a:spcPts val="600"/>
              </a:spcAft>
            </a:pPr>
            <a:r>
              <a:rPr lang="en-US" sz="24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Cost-benefit analyses were carried out of the following interventions:</a:t>
            </a:r>
          </a:p>
          <a:p>
            <a:pPr marL="731520" lvl="1" algn="just">
              <a:lnSpc>
                <a:spcPct val="107000"/>
              </a:lnSpc>
              <a:spcAft>
                <a:spcPts val="600"/>
              </a:spcAft>
            </a:pPr>
            <a:r>
              <a:rPr lang="en-US" sz="20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1)</a:t>
            </a:r>
            <a:r>
              <a:rPr lang="en-US" sz="20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Diploma in midwifery </a:t>
            </a:r>
            <a:r>
              <a:rPr lang="en-US" sz="2000" dirty="0" err="1">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programme</a:t>
            </a:r>
            <a:r>
              <a:rPr lang="en-US" sz="20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a:t>
            </a:r>
          </a:p>
          <a:p>
            <a:pPr marL="731520" lvl="1" algn="just">
              <a:lnSpc>
                <a:spcPct val="107000"/>
              </a:lnSpc>
              <a:spcAft>
                <a:spcPts val="600"/>
              </a:spcAft>
            </a:pPr>
            <a:r>
              <a:rPr lang="en-US" sz="20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2)</a:t>
            </a:r>
            <a:r>
              <a:rPr lang="en-US" sz="20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Enhancing primary care level and community-based post-partum family planning services.</a:t>
            </a:r>
          </a:p>
          <a:p>
            <a:pPr marL="731520" lvl="1" algn="just">
              <a:lnSpc>
                <a:spcPct val="107000"/>
              </a:lnSpc>
              <a:spcAft>
                <a:spcPts val="600"/>
              </a:spcAft>
            </a:pPr>
            <a:r>
              <a:rPr lang="en-US" sz="20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3)</a:t>
            </a:r>
            <a:r>
              <a:rPr lang="en-US" sz="20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Strengthening basic emergency obstetric and neonatal care (</a:t>
            </a:r>
            <a:r>
              <a:rPr lang="en-US" sz="2000" dirty="0" err="1">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BEmONC</a:t>
            </a:r>
            <a:r>
              <a:rPr lang="en-US" sz="20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nationwide.</a:t>
            </a:r>
          </a:p>
          <a:p>
            <a:pPr marL="731520" lvl="1" algn="just">
              <a:lnSpc>
                <a:spcPct val="107000"/>
              </a:lnSpc>
              <a:spcAft>
                <a:spcPts val="600"/>
              </a:spcAft>
            </a:pPr>
            <a:r>
              <a:rPr lang="en-US" sz="20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4)</a:t>
            </a:r>
            <a:r>
              <a:rPr lang="en-US" sz="20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Increasing rates of cervical cancer screening.</a:t>
            </a:r>
          </a:p>
          <a:p>
            <a:pPr marL="914400" lvl="1" indent="-182880">
              <a:lnSpc>
                <a:spcPct val="107000"/>
              </a:lnSpc>
              <a:spcAft>
                <a:spcPts val="600"/>
              </a:spcAft>
            </a:pPr>
            <a:r>
              <a:rPr lang="en-US" sz="20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5) </a:t>
            </a:r>
            <a:r>
              <a:rPr lang="en-US" sz="20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Contributing toward establishing a national surveillance system for sexually transmitted infections. </a:t>
            </a:r>
            <a:endParaRPr lang="en-US" sz="20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8" name="Picture 17">
            <a:extLst>
              <a:ext uri="{FF2B5EF4-FFF2-40B4-BE49-F238E27FC236}">
                <a16:creationId xmlns:a16="http://schemas.microsoft.com/office/drawing/2014/main" id="{A698F229-57BB-465E-90E3-0C798009D4BB}"/>
              </a:ext>
            </a:extLst>
          </p:cNvPr>
          <p:cNvPicPr>
            <a:picLocks noChangeAspect="1"/>
          </p:cNvPicPr>
          <p:nvPr/>
        </p:nvPicPr>
        <p:blipFill>
          <a:blip r:embed="rId2">
            <a:duotone>
              <a:schemeClr val="accent1">
                <a:shade val="45000"/>
                <a:satMod val="135000"/>
              </a:schemeClr>
              <a:prstClr val="white"/>
            </a:duotone>
          </a:blip>
          <a:stretch>
            <a:fillRect/>
          </a:stretch>
        </p:blipFill>
        <p:spPr>
          <a:xfrm>
            <a:off x="303604" y="3836363"/>
            <a:ext cx="11584790" cy="1998813"/>
          </a:xfrm>
          <a:prstGeom prst="rect">
            <a:avLst/>
          </a:prstGeom>
        </p:spPr>
      </p:pic>
      <p:sp>
        <p:nvSpPr>
          <p:cNvPr id="19" name="Rectangle 18">
            <a:extLst>
              <a:ext uri="{FF2B5EF4-FFF2-40B4-BE49-F238E27FC236}">
                <a16:creationId xmlns:a16="http://schemas.microsoft.com/office/drawing/2014/main" id="{4F7719E4-7550-417F-A2EB-328D779EBA8C}"/>
              </a:ext>
            </a:extLst>
          </p:cNvPr>
          <p:cNvSpPr/>
          <p:nvPr/>
        </p:nvSpPr>
        <p:spPr>
          <a:xfrm>
            <a:off x="52939" y="5558977"/>
            <a:ext cx="11879380" cy="1063278"/>
          </a:xfrm>
          <a:prstGeom prst="rect">
            <a:avLst/>
          </a:prstGeom>
        </p:spPr>
        <p:txBody>
          <a:bodyPr>
            <a:noAutofit/>
          </a:bodyPr>
          <a:lstStyle/>
          <a:p>
            <a:pPr marL="274320" marR="0" algn="ctr">
              <a:lnSpc>
                <a:spcPct val="107000"/>
              </a:lnSpc>
              <a:spcBef>
                <a:spcPts val="0"/>
              </a:spcBef>
              <a:spcAft>
                <a:spcPts val="600"/>
              </a:spcAft>
            </a:pPr>
            <a:r>
              <a:rPr lang="en-US" sz="28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All were found to be cost effective; midwifery training an</a:t>
            </a:r>
            <a:r>
              <a:rPr lang="en-US" sz="2800" b="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d PPFP have the highest cost-benefit ratios</a:t>
            </a:r>
            <a:endParaRPr lang="en-US" sz="2800"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4964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AE220058-3FCE-496E-ADF2-D8A6961F39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E193F809-7E50-4AAD-8E26-878207931C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44603" y="4325112"/>
            <a:ext cx="71323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2900B93-880E-47B3-86F4-8B7256DE026B}"/>
              </a:ext>
            </a:extLst>
          </p:cNvPr>
          <p:cNvSpPr>
            <a:spLocks noGrp="1"/>
          </p:cNvSpPr>
          <p:nvPr>
            <p:ph type="title"/>
          </p:nvPr>
        </p:nvSpPr>
        <p:spPr>
          <a:xfrm>
            <a:off x="3836504" y="758952"/>
            <a:ext cx="7319175" cy="3566160"/>
          </a:xfrm>
        </p:spPr>
        <p:txBody>
          <a:bodyPr vert="horz" lIns="91440" tIns="45720" rIns="91440" bIns="45720" rtlCol="0" anchor="b">
            <a:normAutofit/>
          </a:bodyPr>
          <a:lstStyle/>
          <a:p>
            <a:r>
              <a:rPr lang="en-US" sz="8000" b="1" kern="1200" spc="-50" baseline="0" dirty="0">
                <a:solidFill>
                  <a:srgbClr val="0070C0"/>
                </a:solidFill>
                <a:latin typeface="+mj-lt"/>
                <a:ea typeface="+mj-ea"/>
                <a:cs typeface="+mj-cs"/>
              </a:rPr>
              <a:t>Future Directions</a:t>
            </a:r>
          </a:p>
        </p:txBody>
      </p:sp>
      <p:sp>
        <p:nvSpPr>
          <p:cNvPr id="20" name="Rectangle 19">
            <a:extLst>
              <a:ext uri="{FF2B5EF4-FFF2-40B4-BE49-F238E27FC236}">
                <a16:creationId xmlns:a16="http://schemas.microsoft.com/office/drawing/2014/main" id="{3E9C5090-7D25-41E3-A6D3-CCAEE505E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11BF8809-0DAC-41E5-A212-ACB4A01BE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 name="Picture 7" descr="A close up of a logo&#10;&#10;Description automatically generated">
            <a:extLst>
              <a:ext uri="{FF2B5EF4-FFF2-40B4-BE49-F238E27FC236}">
                <a16:creationId xmlns:a16="http://schemas.microsoft.com/office/drawing/2014/main" id="{205746C0-9FB8-4F30-8D9C-DD163CE70A2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520148" y="756141"/>
            <a:ext cx="4876800" cy="4876800"/>
          </a:xfrm>
          <a:prstGeom prst="rect">
            <a:avLst/>
          </a:prstGeom>
        </p:spPr>
      </p:pic>
    </p:spTree>
    <p:extLst>
      <p:ext uri="{BB962C8B-B14F-4D97-AF65-F5344CB8AC3E}">
        <p14:creationId xmlns:p14="http://schemas.microsoft.com/office/powerpoint/2010/main" val="1851777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F141038-395A-4B11-8831-88E4FB788F66}"/>
              </a:ext>
            </a:extLst>
          </p:cNvPr>
          <p:cNvGrpSpPr/>
          <p:nvPr/>
        </p:nvGrpSpPr>
        <p:grpSpPr>
          <a:xfrm>
            <a:off x="-329447" y="-230998"/>
            <a:ext cx="12850891" cy="7319992"/>
            <a:chOff x="276340" y="-1594387"/>
            <a:chExt cx="5526809" cy="5537002"/>
          </a:xfrm>
          <a:solidFill>
            <a:srgbClr val="FAF8FA"/>
          </a:solidFill>
        </p:grpSpPr>
        <p:sp>
          <p:nvSpPr>
            <p:cNvPr id="3" name="Rectangle: Rounded Corners 2">
              <a:extLst>
                <a:ext uri="{FF2B5EF4-FFF2-40B4-BE49-F238E27FC236}">
                  <a16:creationId xmlns:a16="http://schemas.microsoft.com/office/drawing/2014/main" id="{1E9EEFC5-532F-4907-9D34-F075EFAB79E1}"/>
                </a:ext>
              </a:extLst>
            </p:cNvPr>
            <p:cNvSpPr/>
            <p:nvPr/>
          </p:nvSpPr>
          <p:spPr>
            <a:xfrm>
              <a:off x="276340" y="-1594387"/>
              <a:ext cx="5526809" cy="5537002"/>
            </a:xfrm>
            <a:prstGeom prst="roundRect">
              <a:avLst/>
            </a:prstGeom>
            <a:grpFill/>
            <a:ln>
              <a:solidFill>
                <a:srgbClr val="FAF8F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2000">
                <a:solidFill>
                  <a:srgbClr val="0070C0"/>
                </a:solidFill>
              </a:endParaRPr>
            </a:p>
          </p:txBody>
        </p:sp>
        <p:grpSp>
          <p:nvGrpSpPr>
            <p:cNvPr id="4" name="Group 3">
              <a:extLst>
                <a:ext uri="{FF2B5EF4-FFF2-40B4-BE49-F238E27FC236}">
                  <a16:creationId xmlns:a16="http://schemas.microsoft.com/office/drawing/2014/main" id="{9B06C4D9-4C1C-402E-AE25-3EE676E4DE14}"/>
                </a:ext>
              </a:extLst>
            </p:cNvPr>
            <p:cNvGrpSpPr/>
            <p:nvPr/>
          </p:nvGrpSpPr>
          <p:grpSpPr>
            <a:xfrm>
              <a:off x="421332" y="-897824"/>
              <a:ext cx="5219699" cy="4088174"/>
              <a:chOff x="286989" y="-975829"/>
              <a:chExt cx="5219699" cy="4088174"/>
            </a:xfrm>
            <a:grpFill/>
          </p:grpSpPr>
          <p:sp>
            <p:nvSpPr>
              <p:cNvPr id="5" name="Text Box 2">
                <a:extLst>
                  <a:ext uri="{FF2B5EF4-FFF2-40B4-BE49-F238E27FC236}">
                    <a16:creationId xmlns:a16="http://schemas.microsoft.com/office/drawing/2014/main" id="{11FB6DF6-F1D9-4855-B2E6-3344F03FB1FD}"/>
                  </a:ext>
                </a:extLst>
              </p:cNvPr>
              <p:cNvSpPr txBox="1">
                <a:spLocks noChangeArrowheads="1"/>
              </p:cNvSpPr>
              <p:nvPr/>
            </p:nvSpPr>
            <p:spPr bwMode="auto">
              <a:xfrm>
                <a:off x="334098" y="442238"/>
                <a:ext cx="2697548" cy="2670107"/>
              </a:xfrm>
              <a:prstGeom prst="rect">
                <a:avLst/>
              </a:prstGeom>
              <a:grpFill/>
              <a:ln w="9525">
                <a:solidFill>
                  <a:srgbClr val="FAF8FA"/>
                </a:solidFill>
                <a:miter lim="800000"/>
                <a:headEnd/>
                <a:tailEnd/>
              </a:ln>
            </p:spPr>
            <p:txBody>
              <a:bodyPr rot="0" vert="horz" wrap="square" lIns="91440" tIns="45720" rIns="91440" bIns="45720" anchor="t" anchorCtr="0">
                <a:noAutofit/>
              </a:bodyPr>
              <a:lstStyle/>
              <a:p>
                <a:pPr marL="342900" marR="0" lvl="0" indent="-274320">
                  <a:spcBef>
                    <a:spcPts val="0"/>
                  </a:spcBef>
                  <a:spcAft>
                    <a:spcPts val="1200"/>
                  </a:spcAft>
                  <a:buFont typeface="+mj-lt"/>
                  <a:buAutoNum type="arabicParenR"/>
                </a:pPr>
                <a:r>
                  <a:rPr lang="en-US"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FIRST, ask and discuss the following:</a:t>
                </a:r>
              </a:p>
              <a:p>
                <a:pPr marL="68580" marR="0" lvl="0">
                  <a:spcBef>
                    <a:spcPts val="0"/>
                  </a:spcBef>
                  <a:spcAft>
                    <a:spcPts val="1200"/>
                  </a:spcAft>
                </a:pPr>
                <a:endParaRPr lang="en-US" sz="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525780" marR="0" indent="-342900">
                  <a:lnSpc>
                    <a:spcPct val="107000"/>
                  </a:lnSpc>
                  <a:spcBef>
                    <a:spcPts val="0"/>
                  </a:spcBef>
                  <a:spcAft>
                    <a:spcPts val="1200"/>
                  </a:spcAft>
                  <a:buClr>
                    <a:srgbClr val="0070C0"/>
                  </a:buClr>
                  <a:buFont typeface="Arial" panose="020B0604020202020204" pitchFamily="34" charset="0"/>
                  <a:buChar char="•"/>
                </a:pPr>
                <a:r>
                  <a:rPr lang="en-US" sz="20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In what ways does this significantly contribute to a national target?</a:t>
                </a:r>
                <a:endParaRPr lang="en-US"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525780" marR="0" indent="-342900">
                  <a:lnSpc>
                    <a:spcPct val="107000"/>
                  </a:lnSpc>
                  <a:spcBef>
                    <a:spcPts val="0"/>
                  </a:spcBef>
                  <a:spcAft>
                    <a:spcPts val="1200"/>
                  </a:spcAft>
                  <a:buClr>
                    <a:srgbClr val="0070C0"/>
                  </a:buClr>
                  <a:buFont typeface="Arial" panose="020B0604020202020204" pitchFamily="34" charset="0"/>
                  <a:buChar char="•"/>
                </a:pPr>
                <a:r>
                  <a:rPr lang="en-US" sz="20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What is the cost-benefit ratio?</a:t>
                </a:r>
                <a:endParaRPr lang="en-US"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525780" marR="0" indent="-342900">
                  <a:lnSpc>
                    <a:spcPct val="107000"/>
                  </a:lnSpc>
                  <a:spcBef>
                    <a:spcPts val="0"/>
                  </a:spcBef>
                  <a:spcAft>
                    <a:spcPts val="1200"/>
                  </a:spcAft>
                  <a:buClr>
                    <a:srgbClr val="0070C0"/>
                  </a:buClr>
                  <a:buFont typeface="Arial" panose="020B0604020202020204" pitchFamily="34" charset="0"/>
                  <a:buChar char="•"/>
                </a:pPr>
                <a:r>
                  <a:rPr lang="en-US" sz="20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To what degree does it align with global strategic priorities?</a:t>
                </a:r>
                <a:endParaRPr lang="en-US"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525780" marR="0" indent="-342900">
                  <a:lnSpc>
                    <a:spcPct val="107000"/>
                  </a:lnSpc>
                  <a:spcBef>
                    <a:spcPts val="0"/>
                  </a:spcBef>
                  <a:spcAft>
                    <a:spcPts val="1200"/>
                  </a:spcAft>
                  <a:buClr>
                    <a:srgbClr val="0070C0"/>
                  </a:buClr>
                  <a:buFont typeface="Arial" panose="020B0604020202020204" pitchFamily="34" charset="0"/>
                  <a:buChar char="•"/>
                </a:pPr>
                <a:r>
                  <a:rPr lang="en-US" sz="20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How does it align with the commitment to “leave no one behind”?</a:t>
                </a:r>
                <a:endParaRPr lang="en-US"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Box 2">
                <a:extLst>
                  <a:ext uri="{FF2B5EF4-FFF2-40B4-BE49-F238E27FC236}">
                    <a16:creationId xmlns:a16="http://schemas.microsoft.com/office/drawing/2014/main" id="{05440A83-D616-461B-B9B7-62655B426F49}"/>
                  </a:ext>
                </a:extLst>
              </p:cNvPr>
              <p:cNvSpPr txBox="1">
                <a:spLocks noChangeArrowheads="1"/>
              </p:cNvSpPr>
              <p:nvPr/>
            </p:nvSpPr>
            <p:spPr bwMode="auto">
              <a:xfrm>
                <a:off x="3004525" y="322113"/>
                <a:ext cx="2452055" cy="2673220"/>
              </a:xfrm>
              <a:prstGeom prst="rect">
                <a:avLst/>
              </a:prstGeom>
              <a:grpFill/>
              <a:ln w="9525">
                <a:solidFill>
                  <a:srgbClr val="FAF8FA"/>
                </a:solidFill>
                <a:miter lim="800000"/>
                <a:headEnd/>
                <a:tailEnd/>
              </a:ln>
            </p:spPr>
            <p:txBody>
              <a:bodyPr rot="0" vert="horz" wrap="square" lIns="91440" tIns="45720" rIns="91440" bIns="45720" anchor="t" anchorCtr="0">
                <a:noAutofit/>
              </a:bodyPr>
              <a:lstStyle/>
              <a:p>
                <a:pPr marL="182880" marR="0" indent="-274320">
                  <a:spcBef>
                    <a:spcPts val="0"/>
                  </a:spcBef>
                  <a:spcAft>
                    <a:spcPts val="1200"/>
                  </a:spcAft>
                </a:pPr>
                <a:r>
                  <a:rPr lang="en-US"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2) If the answer to any of these is “it doesn’t” or “I don’t know”, ask:</a:t>
                </a:r>
                <a:endParaRPr lang="en-US"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1200"/>
                  </a:spcAft>
                  <a:buClr>
                    <a:srgbClr val="0070C0"/>
                  </a:buClr>
                  <a:buSzPts val="1400"/>
                  <a:buFont typeface="Symbol" panose="05050102010706020507" pitchFamily="18" charset="2"/>
                  <a:buChar char=""/>
                </a:pPr>
                <a:r>
                  <a:rPr lang="en-US" sz="20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Does it demonstrate an unequivocal, concrete accomplishment (e.g., fistula eradication)?</a:t>
                </a:r>
                <a:endParaRPr lang="en-US"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1200"/>
                  </a:spcAft>
                  <a:buClr>
                    <a:srgbClr val="0070C0"/>
                  </a:buClr>
                  <a:buSzPts val="1400"/>
                  <a:buFont typeface="Symbol" panose="05050102010706020507" pitchFamily="18" charset="2"/>
                  <a:buChar char=""/>
                </a:pPr>
                <a:r>
                  <a:rPr lang="en-US" sz="20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Does it support strengthening any of the health system building blocks?</a:t>
                </a:r>
                <a:endParaRPr lang="en-US"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1200"/>
                  </a:spcAft>
                  <a:buClr>
                    <a:srgbClr val="0070C0"/>
                  </a:buClr>
                  <a:buSzPts val="1400"/>
                  <a:buFont typeface="Symbol" panose="05050102010706020507" pitchFamily="18" charset="2"/>
                  <a:buChar char=""/>
                </a:pPr>
                <a:r>
                  <a:rPr lang="en-US" sz="20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Does have a strategic advantage in this area in comparison to other development partners in Bangladesh?</a:t>
                </a:r>
                <a:endParaRPr lang="en-US"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65760" marR="0">
                  <a:lnSpc>
                    <a:spcPct val="107000"/>
                  </a:lnSpc>
                  <a:spcBef>
                    <a:spcPts val="0"/>
                  </a:spcBef>
                  <a:spcAft>
                    <a:spcPts val="0"/>
                  </a:spcAft>
                </a:pPr>
                <a:r>
                  <a:rPr lang="en-US" sz="20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 Box 2">
                <a:extLst>
                  <a:ext uri="{FF2B5EF4-FFF2-40B4-BE49-F238E27FC236}">
                    <a16:creationId xmlns:a16="http://schemas.microsoft.com/office/drawing/2014/main" id="{7AB318A1-8A70-4A60-98EE-353B743C3E4D}"/>
                  </a:ext>
                </a:extLst>
              </p:cNvPr>
              <p:cNvSpPr txBox="1">
                <a:spLocks noChangeArrowheads="1"/>
              </p:cNvSpPr>
              <p:nvPr/>
            </p:nvSpPr>
            <p:spPr bwMode="auto">
              <a:xfrm>
                <a:off x="286989" y="-975829"/>
                <a:ext cx="5219699" cy="583047"/>
              </a:xfrm>
              <a:prstGeom prst="rect">
                <a:avLst/>
              </a:prstGeom>
              <a:grpFill/>
              <a:ln w="9525">
                <a:solidFill>
                  <a:srgbClr val="FAF8FA"/>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0"/>
                  </a:spcAft>
                </a:pPr>
                <a:r>
                  <a:rPr lang="en-US" sz="32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QUESTIONS TO CONSIDER WHEN EXAMINING POSSIBLE NEW PROGRAMME DIRECTIONS</a:t>
                </a:r>
                <a:endParaRPr lang="en-US" sz="3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grpSp>
    </p:spTree>
    <p:extLst>
      <p:ext uri="{BB962C8B-B14F-4D97-AF65-F5344CB8AC3E}">
        <p14:creationId xmlns:p14="http://schemas.microsoft.com/office/powerpoint/2010/main" val="33802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FFE9FF-D558-40E3-9BA1-FC85CFF3634E}"/>
              </a:ext>
            </a:extLst>
          </p:cNvPr>
          <p:cNvSpPr/>
          <p:nvPr/>
        </p:nvSpPr>
        <p:spPr>
          <a:xfrm>
            <a:off x="618106" y="732658"/>
            <a:ext cx="10799436" cy="2254801"/>
          </a:xfrm>
          <a:prstGeom prst="rect">
            <a:avLst/>
          </a:prstGeom>
        </p:spPr>
        <p:txBody>
          <a:bodyPr>
            <a:noAutofit/>
          </a:bodyPr>
          <a:lstStyle/>
          <a:p>
            <a:pPr marR="0" lvl="0">
              <a:lnSpc>
                <a:spcPct val="107000"/>
              </a:lnSpc>
              <a:spcBef>
                <a:spcPts val="0"/>
              </a:spcBef>
              <a:spcAft>
                <a:spcPts val="1200"/>
              </a:spcAft>
              <a:buClr>
                <a:srgbClr val="7030A0"/>
              </a:buClr>
            </a:pPr>
            <a:r>
              <a:rPr lang="en-US" sz="2400" dirty="0">
                <a:solidFill>
                  <a:srgbClr val="0070C0"/>
                </a:solidFill>
              </a:rPr>
              <a:t>No clear indication of areas where technical assistance is no longer needed, or for which UNFPA should discontinue </a:t>
            </a:r>
            <a:r>
              <a:rPr lang="en-US" sz="2400" dirty="0" err="1">
                <a:solidFill>
                  <a:srgbClr val="0070C0"/>
                </a:solidFill>
              </a:rPr>
              <a:t>programme</a:t>
            </a:r>
            <a:r>
              <a:rPr lang="en-US" sz="2400" dirty="0">
                <a:solidFill>
                  <a:srgbClr val="0070C0"/>
                </a:solidFill>
              </a:rPr>
              <a:t> efforts. </a:t>
            </a:r>
          </a:p>
          <a:p>
            <a:pPr marR="0" lvl="0">
              <a:lnSpc>
                <a:spcPct val="107000"/>
              </a:lnSpc>
              <a:spcBef>
                <a:spcPts val="0"/>
              </a:spcBef>
              <a:spcAft>
                <a:spcPts val="1200"/>
              </a:spcAft>
              <a:buClr>
                <a:srgbClr val="7030A0"/>
              </a:buClr>
            </a:pPr>
            <a:r>
              <a:rPr lang="en-US" sz="2400" b="1" dirty="0">
                <a:solidFill>
                  <a:srgbClr val="0070C0"/>
                </a:solidFill>
              </a:rPr>
              <a:t>However, it is recommended to reflect on the following when making adjustments to budgets and technical focus areas:</a:t>
            </a:r>
            <a:endParaRPr lang="en-US"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FB54B509-4D7C-44B8-B119-5C0C2D9D2E31}"/>
              </a:ext>
            </a:extLst>
          </p:cNvPr>
          <p:cNvPicPr/>
          <p:nvPr/>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17285" t="16797" r="17187" b="16309"/>
          <a:stretch/>
        </p:blipFill>
        <p:spPr bwMode="auto">
          <a:xfrm>
            <a:off x="923784" y="3592768"/>
            <a:ext cx="1155700" cy="1072515"/>
          </a:xfrm>
          <a:prstGeom prst="rect">
            <a:avLst/>
          </a:prstGeom>
          <a:noFill/>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C3B39D3A-EF61-4B9F-AD6E-55B49299C915}"/>
              </a:ext>
            </a:extLst>
          </p:cNvPr>
          <p:cNvSpPr txBox="1"/>
          <p:nvPr/>
        </p:nvSpPr>
        <p:spPr>
          <a:xfrm flipH="1">
            <a:off x="0" y="4922487"/>
            <a:ext cx="3116296" cy="972612"/>
          </a:xfrm>
          <a:prstGeom prst="rect">
            <a:avLst/>
          </a:prstGeom>
          <a:noFill/>
        </p:spPr>
        <p:txBody>
          <a:bodyPr wrap="square" rtlCol="0">
            <a:noAutofit/>
          </a:bodyPr>
          <a:lstStyle/>
          <a:p>
            <a:pPr algn="ctr"/>
            <a:r>
              <a:rPr lang="en-US" b="1" dirty="0">
                <a:solidFill>
                  <a:schemeClr val="accent2">
                    <a:lumMod val="75000"/>
                  </a:schemeClr>
                </a:solidFill>
              </a:rPr>
              <a:t>Gaps and stalled progress in family planning</a:t>
            </a:r>
          </a:p>
        </p:txBody>
      </p:sp>
      <p:pic>
        <p:nvPicPr>
          <p:cNvPr id="8" name="Picture 7">
            <a:extLst>
              <a:ext uri="{FF2B5EF4-FFF2-40B4-BE49-F238E27FC236}">
                <a16:creationId xmlns:a16="http://schemas.microsoft.com/office/drawing/2014/main" id="{3656B809-16E8-4C25-B848-7558AF05BB73}"/>
              </a:ext>
            </a:extLst>
          </p:cNvPr>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14550" t="26367" r="13868" b="7422"/>
          <a:stretch/>
        </p:blipFill>
        <p:spPr bwMode="auto">
          <a:xfrm>
            <a:off x="3528018" y="3556665"/>
            <a:ext cx="1332865" cy="1355725"/>
          </a:xfrm>
          <a:prstGeom prst="rect">
            <a:avLst/>
          </a:prstGeom>
          <a:noFill/>
          <a:ln>
            <a:noFill/>
          </a:ln>
          <a:extLst>
            <a:ext uri="{53640926-AAD7-44D8-BBD7-CCE9431645EC}">
              <a14:shadowObscured xmlns:a14="http://schemas.microsoft.com/office/drawing/2010/main"/>
            </a:ext>
          </a:extLst>
        </p:spPr>
      </p:pic>
      <p:sp>
        <p:nvSpPr>
          <p:cNvPr id="9" name="TextBox 8">
            <a:extLst>
              <a:ext uri="{FF2B5EF4-FFF2-40B4-BE49-F238E27FC236}">
                <a16:creationId xmlns:a16="http://schemas.microsoft.com/office/drawing/2014/main" id="{94484A85-F247-438B-AB82-F227E4C1D9F5}"/>
              </a:ext>
            </a:extLst>
          </p:cNvPr>
          <p:cNvSpPr txBox="1"/>
          <p:nvPr/>
        </p:nvSpPr>
        <p:spPr>
          <a:xfrm flipH="1">
            <a:off x="2712369" y="4922487"/>
            <a:ext cx="3116296" cy="972612"/>
          </a:xfrm>
          <a:prstGeom prst="rect">
            <a:avLst/>
          </a:prstGeom>
          <a:noFill/>
        </p:spPr>
        <p:txBody>
          <a:bodyPr wrap="square" rtlCol="0">
            <a:noAutofit/>
          </a:bodyPr>
          <a:lstStyle/>
          <a:p>
            <a:pPr algn="ctr"/>
            <a:r>
              <a:rPr lang="en-US" b="1" dirty="0">
                <a:solidFill>
                  <a:schemeClr val="accent2">
                    <a:lumMod val="75000"/>
                  </a:schemeClr>
                </a:solidFill>
              </a:rPr>
              <a:t>The need for much more expansion of </a:t>
            </a:r>
            <a:r>
              <a:rPr lang="en-US" b="1" dirty="0" err="1">
                <a:solidFill>
                  <a:schemeClr val="accent2">
                    <a:lumMod val="75000"/>
                  </a:schemeClr>
                </a:solidFill>
              </a:rPr>
              <a:t>EmONC</a:t>
            </a:r>
            <a:endParaRPr lang="en-US" b="1" dirty="0">
              <a:solidFill>
                <a:schemeClr val="accent2">
                  <a:lumMod val="75000"/>
                </a:schemeClr>
              </a:solidFill>
            </a:endParaRPr>
          </a:p>
        </p:txBody>
      </p:sp>
      <p:pic>
        <p:nvPicPr>
          <p:cNvPr id="10" name="Picture 9">
            <a:extLst>
              <a:ext uri="{FF2B5EF4-FFF2-40B4-BE49-F238E27FC236}">
                <a16:creationId xmlns:a16="http://schemas.microsoft.com/office/drawing/2014/main" id="{B34CBFE5-098D-472F-A6C2-919E1F508920}"/>
              </a:ext>
            </a:extLst>
          </p:cNvPr>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l="16896" t="13184" r="9180" b="11615"/>
          <a:stretch/>
        </p:blipFill>
        <p:spPr bwMode="auto">
          <a:xfrm>
            <a:off x="6704828" y="3523090"/>
            <a:ext cx="1146810" cy="1167130"/>
          </a:xfrm>
          <a:prstGeom prst="rect">
            <a:avLst/>
          </a:prstGeom>
          <a:noFill/>
          <a:ln>
            <a:noFill/>
          </a:ln>
          <a:extLst>
            <a:ext uri="{53640926-AAD7-44D8-BBD7-CCE9431645EC}">
              <a14:shadowObscured xmlns:a14="http://schemas.microsoft.com/office/drawing/2010/main"/>
            </a:ext>
          </a:extLst>
        </p:spPr>
      </p:pic>
      <p:sp>
        <p:nvSpPr>
          <p:cNvPr id="11" name="TextBox 10">
            <a:extLst>
              <a:ext uri="{FF2B5EF4-FFF2-40B4-BE49-F238E27FC236}">
                <a16:creationId xmlns:a16="http://schemas.microsoft.com/office/drawing/2014/main" id="{9D07EE77-8F07-4CFC-B8B4-EBEEE4DB6B24}"/>
              </a:ext>
            </a:extLst>
          </p:cNvPr>
          <p:cNvSpPr txBox="1"/>
          <p:nvPr/>
        </p:nvSpPr>
        <p:spPr>
          <a:xfrm flipH="1">
            <a:off x="5612492" y="4835847"/>
            <a:ext cx="3116296" cy="972612"/>
          </a:xfrm>
          <a:prstGeom prst="rect">
            <a:avLst/>
          </a:prstGeom>
          <a:noFill/>
        </p:spPr>
        <p:txBody>
          <a:bodyPr wrap="square" rtlCol="0">
            <a:noAutofit/>
          </a:bodyPr>
          <a:lstStyle/>
          <a:p>
            <a:pPr algn="ctr"/>
            <a:r>
              <a:rPr lang="en-US" b="1" dirty="0">
                <a:solidFill>
                  <a:schemeClr val="accent2">
                    <a:lumMod val="75000"/>
                  </a:schemeClr>
                </a:solidFill>
              </a:rPr>
              <a:t>Growing reliance on the private sector + its gaps in quality FP services and access for the poor</a:t>
            </a:r>
          </a:p>
        </p:txBody>
      </p:sp>
      <p:pic>
        <p:nvPicPr>
          <p:cNvPr id="12" name="Picture 11">
            <a:extLst>
              <a:ext uri="{FF2B5EF4-FFF2-40B4-BE49-F238E27FC236}">
                <a16:creationId xmlns:a16="http://schemas.microsoft.com/office/drawing/2014/main" id="{CD464696-C8BE-443F-8BC0-83334F391D6E}"/>
              </a:ext>
            </a:extLst>
          </p:cNvPr>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l="12989" t="25976" r="12982" b="26558"/>
          <a:stretch/>
        </p:blipFill>
        <p:spPr bwMode="auto">
          <a:xfrm>
            <a:off x="9541490" y="3601391"/>
            <a:ext cx="1362075" cy="872427"/>
          </a:xfrm>
          <a:prstGeom prst="rect">
            <a:avLst/>
          </a:prstGeom>
          <a:noFill/>
          <a:ln>
            <a:noFill/>
          </a:ln>
          <a:extLst>
            <a:ext uri="{53640926-AAD7-44D8-BBD7-CCE9431645EC}">
              <a14:shadowObscured xmlns:a14="http://schemas.microsoft.com/office/drawing/2010/main"/>
            </a:ext>
          </a:extLst>
        </p:spPr>
      </p:pic>
      <p:sp>
        <p:nvSpPr>
          <p:cNvPr id="13" name="TextBox 12">
            <a:extLst>
              <a:ext uri="{FF2B5EF4-FFF2-40B4-BE49-F238E27FC236}">
                <a16:creationId xmlns:a16="http://schemas.microsoft.com/office/drawing/2014/main" id="{ABC91D07-0F0C-440B-89F3-B8634DF2C14C}"/>
              </a:ext>
            </a:extLst>
          </p:cNvPr>
          <p:cNvSpPr txBox="1"/>
          <p:nvPr/>
        </p:nvSpPr>
        <p:spPr>
          <a:xfrm flipH="1">
            <a:off x="8672230" y="4823161"/>
            <a:ext cx="3116296" cy="1176860"/>
          </a:xfrm>
          <a:prstGeom prst="rect">
            <a:avLst/>
          </a:prstGeom>
          <a:noFill/>
        </p:spPr>
        <p:txBody>
          <a:bodyPr wrap="square" rtlCol="0">
            <a:noAutofit/>
          </a:bodyPr>
          <a:lstStyle/>
          <a:p>
            <a:pPr algn="ctr"/>
            <a:r>
              <a:rPr lang="en-US" b="1" dirty="0">
                <a:solidFill>
                  <a:schemeClr val="accent2">
                    <a:lumMod val="75000"/>
                  </a:schemeClr>
                </a:solidFill>
              </a:rPr>
              <a:t>The role that UNFPA can play in convening stakeholders to strengthen urban health governance</a:t>
            </a:r>
          </a:p>
        </p:txBody>
      </p:sp>
    </p:spTree>
    <p:extLst>
      <p:ext uri="{BB962C8B-B14F-4D97-AF65-F5344CB8AC3E}">
        <p14:creationId xmlns:p14="http://schemas.microsoft.com/office/powerpoint/2010/main" val="1415351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B2A9C5-8B30-462B-9D74-E15A437F2E5C}"/>
              </a:ext>
            </a:extLst>
          </p:cNvPr>
          <p:cNvPicPr/>
          <p:nvPr/>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33063" t="13280" r="31403" b="12598"/>
          <a:stretch/>
        </p:blipFill>
        <p:spPr bwMode="auto">
          <a:xfrm>
            <a:off x="1035878" y="1477114"/>
            <a:ext cx="1769844" cy="3063631"/>
          </a:xfrm>
          <a:prstGeom prst="rect">
            <a:avLst/>
          </a:prstGeom>
          <a:noFill/>
          <a:ln>
            <a:noFill/>
          </a:ln>
          <a:extLst>
            <a:ext uri="{53640926-AAD7-44D8-BBD7-CCE9431645EC}">
              <a14:shadowObscured xmlns:a14="http://schemas.microsoft.com/office/drawing/2010/main"/>
            </a:ext>
          </a:extLst>
        </p:spPr>
      </p:pic>
      <p:sp>
        <p:nvSpPr>
          <p:cNvPr id="3" name="Rectangle 2">
            <a:extLst>
              <a:ext uri="{FF2B5EF4-FFF2-40B4-BE49-F238E27FC236}">
                <a16:creationId xmlns:a16="http://schemas.microsoft.com/office/drawing/2014/main" id="{BEFFE9FF-D558-40E3-9BA1-FC85CFF3634E}"/>
              </a:ext>
            </a:extLst>
          </p:cNvPr>
          <p:cNvSpPr/>
          <p:nvPr/>
        </p:nvSpPr>
        <p:spPr>
          <a:xfrm>
            <a:off x="2946392" y="1569310"/>
            <a:ext cx="8925154" cy="3301254"/>
          </a:xfrm>
          <a:prstGeom prst="rect">
            <a:avLst/>
          </a:prstGeom>
        </p:spPr>
        <p:txBody>
          <a:bodyPr>
            <a:noAutofit/>
          </a:bodyPr>
          <a:lstStyle/>
          <a:p>
            <a:pPr marR="0" lvl="0">
              <a:lnSpc>
                <a:spcPct val="107000"/>
              </a:lnSpc>
              <a:spcBef>
                <a:spcPts val="0"/>
              </a:spcBef>
              <a:spcAft>
                <a:spcPts val="1200"/>
              </a:spcAft>
              <a:buClr>
                <a:srgbClr val="7030A0"/>
              </a:buClr>
            </a:pPr>
            <a:r>
              <a:rPr lang="en-US"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Continue deepening work to establish a cadre of international standard midwives </a:t>
            </a:r>
            <a:r>
              <a:rPr lang="en-US" sz="2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and institutionalize a supportive working environment for them. </a:t>
            </a:r>
          </a:p>
          <a:p>
            <a:pPr marR="0" lvl="0">
              <a:lnSpc>
                <a:spcPct val="107000"/>
              </a:lnSpc>
              <a:spcBef>
                <a:spcPts val="0"/>
              </a:spcBef>
              <a:spcAft>
                <a:spcPts val="1200"/>
              </a:spcAft>
              <a:buClr>
                <a:srgbClr val="7030A0"/>
              </a:buClr>
            </a:pPr>
            <a:r>
              <a:rPr lang="en-US" sz="2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This </a:t>
            </a:r>
            <a:r>
              <a:rPr lang="en-US" sz="24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programme</a:t>
            </a:r>
            <a:r>
              <a:rPr lang="en-US" sz="2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investment directly aligns with national maternal health targets, is a strategic advantage and has a high cost-benefit ratio. There is no question that this work should continue and deepen. </a:t>
            </a:r>
            <a:endPar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4" name="Group 3">
            <a:extLst>
              <a:ext uri="{FF2B5EF4-FFF2-40B4-BE49-F238E27FC236}">
                <a16:creationId xmlns:a16="http://schemas.microsoft.com/office/drawing/2014/main" id="{37D42636-2846-4703-BCF6-E6E2BC7C345A}"/>
              </a:ext>
            </a:extLst>
          </p:cNvPr>
          <p:cNvGrpSpPr/>
          <p:nvPr/>
        </p:nvGrpSpPr>
        <p:grpSpPr>
          <a:xfrm>
            <a:off x="10838871" y="450261"/>
            <a:ext cx="830585" cy="830587"/>
            <a:chOff x="93965" y="93965"/>
            <a:chExt cx="567771" cy="567771"/>
          </a:xfrm>
        </p:grpSpPr>
        <p:sp>
          <p:nvSpPr>
            <p:cNvPr id="5" name="Text Box 2">
              <a:extLst>
                <a:ext uri="{FF2B5EF4-FFF2-40B4-BE49-F238E27FC236}">
                  <a16:creationId xmlns:a16="http://schemas.microsoft.com/office/drawing/2014/main" id="{A66AFC55-F7CD-4541-8A7F-A1E184F58FCA}"/>
                </a:ext>
              </a:extLst>
            </p:cNvPr>
            <p:cNvSpPr txBox="1">
              <a:spLocks noChangeArrowheads="1"/>
            </p:cNvSpPr>
            <p:nvPr/>
          </p:nvSpPr>
          <p:spPr bwMode="auto">
            <a:xfrm>
              <a:off x="218554" y="176033"/>
              <a:ext cx="325285" cy="393378"/>
            </a:xfrm>
            <a:prstGeom prst="rect">
              <a:avLst/>
            </a:prstGeom>
            <a:solidFill>
              <a:srgbClr val="FFFFFF"/>
            </a:solidFill>
            <a:ln w="2857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3200" b="1" dirty="0">
                  <a:solidFill>
                    <a:schemeClr val="accent1">
                      <a:lumMod val="75000"/>
                    </a:schemeClr>
                  </a:solidFill>
                  <a:effectLst/>
                  <a:latin typeface="Calibri" panose="020F0502020204030204" pitchFamily="34" charset="0"/>
                  <a:ea typeface="Calibri" panose="020F0502020204030204" pitchFamily="34" charset="0"/>
                </a:rPr>
                <a:t>1</a:t>
              </a:r>
              <a:endParaRPr lang="en-US" sz="3200" dirty="0">
                <a:solidFill>
                  <a:schemeClr val="accent1">
                    <a:lumMod val="75000"/>
                  </a:schemeClr>
                </a:solidFill>
                <a:effectLst/>
                <a:latin typeface="Calibri" panose="020F0502020204030204" pitchFamily="34" charset="0"/>
                <a:ea typeface="Calibri" panose="020F0502020204030204" pitchFamily="34" charset="0"/>
              </a:endParaRPr>
            </a:p>
          </p:txBody>
        </p:sp>
        <p:sp>
          <p:nvSpPr>
            <p:cNvPr id="6" name="Oval 5">
              <a:extLst>
                <a:ext uri="{FF2B5EF4-FFF2-40B4-BE49-F238E27FC236}">
                  <a16:creationId xmlns:a16="http://schemas.microsoft.com/office/drawing/2014/main" id="{E2CBC475-90D7-49AF-81CB-AA42EC4CBB8B}"/>
                </a:ext>
              </a:extLst>
            </p:cNvPr>
            <p:cNvSpPr/>
            <p:nvPr/>
          </p:nvSpPr>
          <p:spPr>
            <a:xfrm>
              <a:off x="93965" y="93965"/>
              <a:ext cx="567771" cy="567771"/>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734041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A5773A-A1AC-4204-B30D-ABF5E57D068D}"/>
              </a:ext>
            </a:extLst>
          </p:cNvPr>
          <p:cNvSpPr/>
          <p:nvPr/>
        </p:nvSpPr>
        <p:spPr>
          <a:xfrm>
            <a:off x="1524694" y="941456"/>
            <a:ext cx="10799436" cy="4742545"/>
          </a:xfrm>
          <a:prstGeom prst="rect">
            <a:avLst/>
          </a:prstGeom>
        </p:spPr>
        <p:txBody>
          <a:bodyPr>
            <a:noAutofit/>
          </a:bodyPr>
          <a:lstStyle/>
          <a:p>
            <a:pPr marR="0" lvl="0">
              <a:lnSpc>
                <a:spcPct val="107000"/>
              </a:lnSpc>
              <a:spcBef>
                <a:spcPts val="0"/>
              </a:spcBef>
              <a:spcAft>
                <a:spcPts val="1200"/>
              </a:spcAft>
              <a:buClr>
                <a:srgbClr val="0070C0"/>
              </a:buClr>
            </a:pPr>
            <a:r>
              <a:rPr lang="en-US" sz="2400" b="1" dirty="0">
                <a:solidFill>
                  <a:srgbClr val="0070C0"/>
                </a:solidFill>
              </a:rPr>
              <a:t>Explore redesigning family planning interventions to aim for greater impact, including through partnerships with the private sector: </a:t>
            </a:r>
          </a:p>
          <a:p>
            <a:pPr marL="342900" indent="-342900">
              <a:lnSpc>
                <a:spcPct val="107000"/>
              </a:lnSpc>
              <a:spcAft>
                <a:spcPts val="1200"/>
              </a:spcAft>
              <a:buClr>
                <a:srgbClr val="0070C0"/>
              </a:buClr>
              <a:buFont typeface="Arial" panose="020B0604020202020204" pitchFamily="34" charset="0"/>
              <a:buChar char="•"/>
            </a:pPr>
            <a:r>
              <a:rPr lang="en-US"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Develop new, nationally endorsed, gender transformative informational content that is directly targeted to specific audience segments (e.g., unmarried girls, young married men etc.)</a:t>
            </a:r>
          </a:p>
          <a:p>
            <a:pPr marL="342900" indent="-342900">
              <a:lnSpc>
                <a:spcPct val="107000"/>
              </a:lnSpc>
              <a:spcAft>
                <a:spcPts val="1200"/>
              </a:spcAft>
              <a:buClr>
                <a:srgbClr val="0070C0"/>
              </a:buClr>
              <a:buFont typeface="Arial" panose="020B0604020202020204" pitchFamily="34" charset="0"/>
              <a:buChar char="•"/>
            </a:pPr>
            <a:r>
              <a:rPr lang="en-US" sz="2000" dirty="0">
                <a:solidFill>
                  <a:srgbClr val="0070C0"/>
                </a:solidFill>
              </a:rPr>
              <a:t>Test ideas for making comprehensive, high quality information about contraceptive options, and how to use different methods, available through pharmacies (e.g., pharmacies could post a QR code that could be anonymously scanned and link to an app with information and instructions about contraceptive methods).</a:t>
            </a:r>
          </a:p>
          <a:p>
            <a:pPr marL="342900" indent="-342900">
              <a:lnSpc>
                <a:spcPct val="107000"/>
              </a:lnSpc>
              <a:spcAft>
                <a:spcPts val="1200"/>
              </a:spcAft>
              <a:buClr>
                <a:srgbClr val="0070C0"/>
              </a:buClr>
              <a:buFont typeface="Arial" panose="020B0604020202020204" pitchFamily="34" charset="0"/>
              <a:buChar char="•"/>
            </a:pPr>
            <a:r>
              <a:rPr lang="en-US" sz="2000" dirty="0">
                <a:solidFill>
                  <a:srgbClr val="0070C0"/>
                </a:solidFill>
              </a:rPr>
              <a:t>Conduct a pilot test on training pharmacists to provide quality family planning counseling. </a:t>
            </a:r>
          </a:p>
          <a:p>
            <a:pPr marL="342900" indent="-342900">
              <a:lnSpc>
                <a:spcPct val="107000"/>
              </a:lnSpc>
              <a:spcAft>
                <a:spcPts val="1200"/>
              </a:spcAft>
              <a:buClr>
                <a:srgbClr val="0070C0"/>
              </a:buClr>
              <a:buFont typeface="Arial" panose="020B0604020202020204" pitchFamily="34" charset="0"/>
              <a:buChar char="•"/>
            </a:pPr>
            <a:r>
              <a:rPr lang="en-US" sz="2000" dirty="0">
                <a:solidFill>
                  <a:srgbClr val="0070C0"/>
                </a:solidFill>
              </a:rPr>
              <a:t>Enable private sector facilities to begin meeting basic criteria for providing quality family planning services through ensuring the availability of guidelines and/or job aids, training private providers and increasing method availability. </a:t>
            </a:r>
          </a:p>
          <a:p>
            <a:pPr marL="800100" lvl="1" indent="-342900">
              <a:lnSpc>
                <a:spcPct val="107000"/>
              </a:lnSpc>
              <a:spcAft>
                <a:spcPts val="1200"/>
              </a:spcAft>
              <a:buClr>
                <a:srgbClr val="0070C0"/>
              </a:buClr>
              <a:buFont typeface="Arial" panose="020B0604020202020204" pitchFamily="34" charset="0"/>
              <a:buChar char="•"/>
            </a:pPr>
            <a:endParaRPr lang="en-US" sz="2400" dirty="0">
              <a:solidFill>
                <a:srgbClr val="0070C0"/>
              </a:solidFill>
              <a:effectLst/>
              <a:ea typeface="Calibri" panose="020F0502020204030204" pitchFamily="34" charset="0"/>
              <a:cs typeface="Times New Roman" panose="02020603050405020304" pitchFamily="18" charset="0"/>
            </a:endParaRPr>
          </a:p>
          <a:p>
            <a:pPr marL="800100" lvl="1" indent="-342900">
              <a:lnSpc>
                <a:spcPct val="107000"/>
              </a:lnSpc>
              <a:spcAft>
                <a:spcPts val="1200"/>
              </a:spcAft>
              <a:buClr>
                <a:srgbClr val="0070C0"/>
              </a:buClr>
              <a:buFont typeface="Arial" panose="020B0604020202020204" pitchFamily="34" charset="0"/>
              <a:buChar char="•"/>
            </a:pPr>
            <a:endPar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6E5C2259-8E8C-4FDF-94F8-F99FB012BBA8}"/>
              </a:ext>
            </a:extLst>
          </p:cNvPr>
          <p:cNvPicPr/>
          <p:nvPr/>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17285" t="16797" r="17187" b="16309"/>
          <a:stretch/>
        </p:blipFill>
        <p:spPr bwMode="auto">
          <a:xfrm>
            <a:off x="264434" y="819718"/>
            <a:ext cx="1155700" cy="1072515"/>
          </a:xfrm>
          <a:prstGeom prst="rect">
            <a:avLst/>
          </a:prstGeom>
          <a:noFill/>
          <a:ln>
            <a:noFill/>
          </a:ln>
          <a:extLst>
            <a:ext uri="{53640926-AAD7-44D8-BBD7-CCE9431645EC}">
              <a14:shadowObscured xmlns:a14="http://schemas.microsoft.com/office/drawing/2010/main"/>
            </a:ext>
          </a:extLst>
        </p:spPr>
      </p:pic>
      <p:grpSp>
        <p:nvGrpSpPr>
          <p:cNvPr id="8" name="Group 7">
            <a:extLst>
              <a:ext uri="{FF2B5EF4-FFF2-40B4-BE49-F238E27FC236}">
                <a16:creationId xmlns:a16="http://schemas.microsoft.com/office/drawing/2014/main" id="{E4F300C7-7AC8-49E4-8685-6FF506300306}"/>
              </a:ext>
            </a:extLst>
          </p:cNvPr>
          <p:cNvGrpSpPr/>
          <p:nvPr/>
        </p:nvGrpSpPr>
        <p:grpSpPr>
          <a:xfrm>
            <a:off x="11148148" y="232482"/>
            <a:ext cx="830585" cy="830587"/>
            <a:chOff x="93965" y="93965"/>
            <a:chExt cx="567771" cy="567771"/>
          </a:xfrm>
        </p:grpSpPr>
        <p:sp>
          <p:nvSpPr>
            <p:cNvPr id="9" name="Text Box 2">
              <a:extLst>
                <a:ext uri="{FF2B5EF4-FFF2-40B4-BE49-F238E27FC236}">
                  <a16:creationId xmlns:a16="http://schemas.microsoft.com/office/drawing/2014/main" id="{6951C485-6BAB-4AC7-82C3-2095F67B304B}"/>
                </a:ext>
              </a:extLst>
            </p:cNvPr>
            <p:cNvSpPr txBox="1">
              <a:spLocks noChangeArrowheads="1"/>
            </p:cNvSpPr>
            <p:nvPr/>
          </p:nvSpPr>
          <p:spPr bwMode="auto">
            <a:xfrm>
              <a:off x="218554" y="176033"/>
              <a:ext cx="325285" cy="393378"/>
            </a:xfrm>
            <a:prstGeom prst="rect">
              <a:avLst/>
            </a:prstGeom>
            <a:solidFill>
              <a:srgbClr val="FFFFFF"/>
            </a:solidFill>
            <a:ln w="2857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3200" b="1" dirty="0">
                  <a:solidFill>
                    <a:schemeClr val="accent1">
                      <a:lumMod val="75000"/>
                    </a:schemeClr>
                  </a:solidFill>
                  <a:latin typeface="Calibri" panose="020F0502020204030204" pitchFamily="34" charset="0"/>
                  <a:ea typeface="Calibri" panose="020F0502020204030204" pitchFamily="34" charset="0"/>
                </a:rPr>
                <a:t>2</a:t>
              </a:r>
              <a:endParaRPr lang="en-US" sz="3200" dirty="0">
                <a:solidFill>
                  <a:schemeClr val="accent1">
                    <a:lumMod val="75000"/>
                  </a:schemeClr>
                </a:solidFill>
                <a:effectLst/>
                <a:latin typeface="Calibri" panose="020F0502020204030204" pitchFamily="34" charset="0"/>
                <a:ea typeface="Calibri" panose="020F0502020204030204" pitchFamily="34" charset="0"/>
              </a:endParaRPr>
            </a:p>
          </p:txBody>
        </p:sp>
        <p:sp>
          <p:nvSpPr>
            <p:cNvPr id="10" name="Oval 9">
              <a:extLst>
                <a:ext uri="{FF2B5EF4-FFF2-40B4-BE49-F238E27FC236}">
                  <a16:creationId xmlns:a16="http://schemas.microsoft.com/office/drawing/2014/main" id="{81ED9AE1-B169-4549-813A-A337C1C3B4F5}"/>
                </a:ext>
              </a:extLst>
            </p:cNvPr>
            <p:cNvSpPr/>
            <p:nvPr/>
          </p:nvSpPr>
          <p:spPr>
            <a:xfrm>
              <a:off x="93965" y="93965"/>
              <a:ext cx="567771" cy="567771"/>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2272127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A5773A-A1AC-4204-B30D-ABF5E57D068D}"/>
              </a:ext>
            </a:extLst>
          </p:cNvPr>
          <p:cNvSpPr/>
          <p:nvPr/>
        </p:nvSpPr>
        <p:spPr>
          <a:xfrm>
            <a:off x="1781112" y="1105577"/>
            <a:ext cx="9817669" cy="4742545"/>
          </a:xfrm>
          <a:prstGeom prst="rect">
            <a:avLst/>
          </a:prstGeom>
        </p:spPr>
        <p:txBody>
          <a:bodyPr>
            <a:noAutofit/>
          </a:bodyPr>
          <a:lstStyle/>
          <a:p>
            <a:pPr marR="0" lvl="0">
              <a:lnSpc>
                <a:spcPct val="107000"/>
              </a:lnSpc>
              <a:spcBef>
                <a:spcPts val="0"/>
              </a:spcBef>
              <a:spcAft>
                <a:spcPts val="1200"/>
              </a:spcAft>
              <a:buClr>
                <a:srgbClr val="0070C0"/>
              </a:buClr>
            </a:pPr>
            <a:r>
              <a:rPr lang="en-US" sz="2400" b="1" dirty="0">
                <a:solidFill>
                  <a:srgbClr val="0070C0"/>
                </a:solidFill>
              </a:rPr>
              <a:t>Identify ways to be more strategic in supporting national </a:t>
            </a:r>
            <a:r>
              <a:rPr lang="en-US" sz="2400" b="1" dirty="0" err="1">
                <a:solidFill>
                  <a:srgbClr val="0070C0"/>
                </a:solidFill>
              </a:rPr>
              <a:t>BEmONC</a:t>
            </a:r>
            <a:r>
              <a:rPr lang="en-US" sz="2400" b="1" dirty="0">
                <a:solidFill>
                  <a:srgbClr val="0070C0"/>
                </a:solidFill>
              </a:rPr>
              <a:t> and </a:t>
            </a:r>
            <a:r>
              <a:rPr lang="en-US" sz="2400" b="1" dirty="0" err="1">
                <a:solidFill>
                  <a:srgbClr val="0070C0"/>
                </a:solidFill>
              </a:rPr>
              <a:t>CEmONC</a:t>
            </a:r>
            <a:r>
              <a:rPr lang="en-US" sz="2400" b="1" dirty="0">
                <a:solidFill>
                  <a:srgbClr val="0070C0"/>
                </a:solidFill>
              </a:rPr>
              <a:t> coverage:</a:t>
            </a:r>
          </a:p>
          <a:p>
            <a:pPr marL="800100" lvl="1" indent="-342900">
              <a:lnSpc>
                <a:spcPct val="107000"/>
              </a:lnSpc>
              <a:spcAft>
                <a:spcPts val="1200"/>
              </a:spcAft>
              <a:buClr>
                <a:srgbClr val="0070C0"/>
              </a:buClr>
              <a:buFont typeface="Arial" panose="020B0604020202020204" pitchFamily="34" charset="0"/>
              <a:buChar char="•"/>
            </a:pPr>
            <a:r>
              <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Consider where and how partnerships with private sector facilities might make sense</a:t>
            </a:r>
          </a:p>
          <a:p>
            <a:pPr marL="800100" lvl="1" indent="-342900">
              <a:lnSpc>
                <a:spcPct val="107000"/>
              </a:lnSpc>
              <a:spcAft>
                <a:spcPts val="1200"/>
              </a:spcAft>
              <a:buClr>
                <a:srgbClr val="0070C0"/>
              </a:buClr>
              <a:buFont typeface="Arial" panose="020B0604020202020204" pitchFamily="34" charset="0"/>
              <a:buChar char="•"/>
            </a:pPr>
            <a:r>
              <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Develop a costed National Plan of Action</a:t>
            </a:r>
          </a:p>
          <a:p>
            <a:pPr marL="800100" lvl="1" indent="-342900">
              <a:lnSpc>
                <a:spcPct val="107000"/>
              </a:lnSpc>
              <a:spcAft>
                <a:spcPts val="1200"/>
              </a:spcAft>
              <a:buClr>
                <a:srgbClr val="0070C0"/>
              </a:buClr>
              <a:buFont typeface="Arial" panose="020B0604020202020204" pitchFamily="34" charset="0"/>
              <a:buChar char="•"/>
            </a:pPr>
            <a:r>
              <a:rPr lang="en-US" sz="2400" dirty="0">
                <a:solidFill>
                  <a:srgbClr val="0070C0"/>
                </a:solidFill>
                <a:latin typeface="Calibri" panose="020F0502020204030204" pitchFamily="34" charset="0"/>
                <a:cs typeface="Times New Roman" panose="02020603050405020304" pitchFamily="18" charset="0"/>
              </a:rPr>
              <a:t>Target more intensive investments in fewer, but more strategically placed, facilities</a:t>
            </a:r>
          </a:p>
          <a:p>
            <a:pPr marL="800100" lvl="1" indent="-342900">
              <a:lnSpc>
                <a:spcPct val="107000"/>
              </a:lnSpc>
              <a:spcAft>
                <a:spcPts val="1200"/>
              </a:spcAft>
              <a:buClr>
                <a:srgbClr val="0070C0"/>
              </a:buClr>
              <a:buFont typeface="Arial" panose="020B0604020202020204" pitchFamily="34" charset="0"/>
              <a:buChar char="•"/>
            </a:pPr>
            <a:r>
              <a:rPr lang="en-US" sz="2400" dirty="0">
                <a:solidFill>
                  <a:srgbClr val="0070C0"/>
                </a:solidFill>
                <a:latin typeface="Calibri" panose="020F0502020204030204" pitchFamily="34" charset="0"/>
                <a:cs typeface="Times New Roman" panose="02020603050405020304" pitchFamily="18" charset="0"/>
              </a:rPr>
              <a:t>Formalize referral networks, including with private sector facilities </a:t>
            </a:r>
            <a:endParaRPr lang="en-US" sz="2400" dirty="0">
              <a:solidFill>
                <a:srgbClr val="0070C0"/>
              </a:solidFill>
            </a:endParaRPr>
          </a:p>
          <a:p>
            <a:pPr marL="800100" lvl="1" indent="-342900">
              <a:lnSpc>
                <a:spcPct val="107000"/>
              </a:lnSpc>
              <a:spcAft>
                <a:spcPts val="1200"/>
              </a:spcAft>
              <a:buClr>
                <a:srgbClr val="0070C0"/>
              </a:buClr>
              <a:buFont typeface="Arial" panose="020B0604020202020204" pitchFamily="34" charset="0"/>
              <a:buChar char="•"/>
            </a:pPr>
            <a:endParaRPr lang="en-US" sz="2400" dirty="0">
              <a:solidFill>
                <a:srgbClr val="0070C0"/>
              </a:solidFill>
              <a:effectLst/>
              <a:ea typeface="Calibri" panose="020F0502020204030204" pitchFamily="34" charset="0"/>
              <a:cs typeface="Times New Roman" panose="02020603050405020304" pitchFamily="18" charset="0"/>
            </a:endParaRPr>
          </a:p>
          <a:p>
            <a:pPr marL="800100" lvl="1" indent="-342900">
              <a:lnSpc>
                <a:spcPct val="107000"/>
              </a:lnSpc>
              <a:spcAft>
                <a:spcPts val="1200"/>
              </a:spcAft>
              <a:buClr>
                <a:srgbClr val="0070C0"/>
              </a:buClr>
              <a:buFont typeface="Arial" panose="020B0604020202020204" pitchFamily="34" charset="0"/>
              <a:buChar char="•"/>
            </a:pPr>
            <a:endPar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8" name="Group 7">
            <a:extLst>
              <a:ext uri="{FF2B5EF4-FFF2-40B4-BE49-F238E27FC236}">
                <a16:creationId xmlns:a16="http://schemas.microsoft.com/office/drawing/2014/main" id="{E4F300C7-7AC8-49E4-8685-6FF506300306}"/>
              </a:ext>
            </a:extLst>
          </p:cNvPr>
          <p:cNvGrpSpPr/>
          <p:nvPr/>
        </p:nvGrpSpPr>
        <p:grpSpPr>
          <a:xfrm>
            <a:off x="11148148" y="232482"/>
            <a:ext cx="830585" cy="830587"/>
            <a:chOff x="93965" y="93965"/>
            <a:chExt cx="567771" cy="567771"/>
          </a:xfrm>
        </p:grpSpPr>
        <p:sp>
          <p:nvSpPr>
            <p:cNvPr id="9" name="Text Box 2">
              <a:extLst>
                <a:ext uri="{FF2B5EF4-FFF2-40B4-BE49-F238E27FC236}">
                  <a16:creationId xmlns:a16="http://schemas.microsoft.com/office/drawing/2014/main" id="{6951C485-6BAB-4AC7-82C3-2095F67B304B}"/>
                </a:ext>
              </a:extLst>
            </p:cNvPr>
            <p:cNvSpPr txBox="1">
              <a:spLocks noChangeArrowheads="1"/>
            </p:cNvSpPr>
            <p:nvPr/>
          </p:nvSpPr>
          <p:spPr bwMode="auto">
            <a:xfrm>
              <a:off x="218554" y="176033"/>
              <a:ext cx="325285" cy="393378"/>
            </a:xfrm>
            <a:prstGeom prst="rect">
              <a:avLst/>
            </a:prstGeom>
            <a:solidFill>
              <a:srgbClr val="FFFFFF"/>
            </a:solidFill>
            <a:ln w="2857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3200" b="1" dirty="0">
                  <a:solidFill>
                    <a:schemeClr val="accent1">
                      <a:lumMod val="75000"/>
                    </a:schemeClr>
                  </a:solidFill>
                  <a:effectLst/>
                  <a:latin typeface="Calibri" panose="020F0502020204030204" pitchFamily="34" charset="0"/>
                  <a:ea typeface="Calibri" panose="020F0502020204030204" pitchFamily="34" charset="0"/>
                </a:rPr>
                <a:t>3</a:t>
              </a:r>
              <a:endParaRPr lang="en-US" sz="3200" dirty="0">
                <a:solidFill>
                  <a:schemeClr val="accent1">
                    <a:lumMod val="75000"/>
                  </a:schemeClr>
                </a:solidFill>
                <a:effectLst/>
                <a:latin typeface="Calibri" panose="020F0502020204030204" pitchFamily="34" charset="0"/>
                <a:ea typeface="Calibri" panose="020F0502020204030204" pitchFamily="34" charset="0"/>
              </a:endParaRPr>
            </a:p>
          </p:txBody>
        </p:sp>
        <p:sp>
          <p:nvSpPr>
            <p:cNvPr id="10" name="Oval 9">
              <a:extLst>
                <a:ext uri="{FF2B5EF4-FFF2-40B4-BE49-F238E27FC236}">
                  <a16:creationId xmlns:a16="http://schemas.microsoft.com/office/drawing/2014/main" id="{81ED9AE1-B169-4549-813A-A337C1C3B4F5}"/>
                </a:ext>
              </a:extLst>
            </p:cNvPr>
            <p:cNvSpPr/>
            <p:nvPr/>
          </p:nvSpPr>
          <p:spPr>
            <a:xfrm>
              <a:off x="93965" y="93965"/>
              <a:ext cx="567771" cy="567771"/>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pic>
        <p:nvPicPr>
          <p:cNvPr id="11" name="Picture 10">
            <a:extLst>
              <a:ext uri="{FF2B5EF4-FFF2-40B4-BE49-F238E27FC236}">
                <a16:creationId xmlns:a16="http://schemas.microsoft.com/office/drawing/2014/main" id="{A66B2438-2D17-43B4-A78E-81CE9EAE978F}"/>
              </a:ext>
            </a:extLst>
          </p:cNvPr>
          <p:cNvPicPr/>
          <p:nvPr/>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14550" t="26367" r="13868" b="7422"/>
          <a:stretch/>
        </p:blipFill>
        <p:spPr bwMode="auto">
          <a:xfrm>
            <a:off x="245553" y="844722"/>
            <a:ext cx="1332865" cy="135572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87402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F03328-D4FB-4558-9EBB-FD5FD5CEC64B}"/>
              </a:ext>
            </a:extLst>
          </p:cNvPr>
          <p:cNvPicPr/>
          <p:nvPr/>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12989" t="25976" r="12982" b="26558"/>
          <a:stretch/>
        </p:blipFill>
        <p:spPr bwMode="auto">
          <a:xfrm>
            <a:off x="321558" y="807756"/>
            <a:ext cx="1498283" cy="959670"/>
          </a:xfrm>
          <a:prstGeom prst="rect">
            <a:avLst/>
          </a:prstGeom>
          <a:noFill/>
          <a:ln>
            <a:noFill/>
          </a:ln>
          <a:extLst>
            <a:ext uri="{53640926-AAD7-44D8-BBD7-CCE9431645EC}">
              <a14:shadowObscured xmlns:a14="http://schemas.microsoft.com/office/drawing/2010/main"/>
            </a:ext>
          </a:extLst>
        </p:spPr>
      </p:pic>
      <p:sp>
        <p:nvSpPr>
          <p:cNvPr id="3" name="Rectangle 2">
            <a:extLst>
              <a:ext uri="{FF2B5EF4-FFF2-40B4-BE49-F238E27FC236}">
                <a16:creationId xmlns:a16="http://schemas.microsoft.com/office/drawing/2014/main" id="{10C361CB-2886-4886-82E0-0A7AB59C2F09}"/>
              </a:ext>
            </a:extLst>
          </p:cNvPr>
          <p:cNvSpPr/>
          <p:nvPr/>
        </p:nvSpPr>
        <p:spPr>
          <a:xfrm>
            <a:off x="1843644" y="1009133"/>
            <a:ext cx="9817669" cy="5216800"/>
          </a:xfrm>
          <a:prstGeom prst="rect">
            <a:avLst/>
          </a:prstGeom>
        </p:spPr>
        <p:txBody>
          <a:bodyPr>
            <a:noAutofit/>
          </a:bodyPr>
          <a:lstStyle/>
          <a:p>
            <a:pPr marR="0" lvl="0">
              <a:lnSpc>
                <a:spcPct val="107000"/>
              </a:lnSpc>
              <a:spcBef>
                <a:spcPts val="0"/>
              </a:spcBef>
              <a:spcAft>
                <a:spcPts val="1200"/>
              </a:spcAft>
              <a:buClr>
                <a:srgbClr val="0070C0"/>
              </a:buClr>
            </a:pPr>
            <a:r>
              <a:rPr lang="en-US" sz="2400" b="1" dirty="0">
                <a:solidFill>
                  <a:srgbClr val="0070C0"/>
                </a:solidFill>
              </a:rPr>
              <a:t>Support better stewardship of the urban health sector:</a:t>
            </a:r>
          </a:p>
          <a:p>
            <a:pPr marL="800100" lvl="1" indent="-342900">
              <a:lnSpc>
                <a:spcPct val="107000"/>
              </a:lnSpc>
              <a:buClr>
                <a:srgbClr val="0070C0"/>
              </a:buClr>
              <a:buFont typeface="Arial" panose="020B0604020202020204" pitchFamily="34" charset="0"/>
              <a:buChar char="•"/>
            </a:pPr>
            <a:r>
              <a:rPr lang="en-US" sz="2200" dirty="0">
                <a:solidFill>
                  <a:srgbClr val="0070C0"/>
                </a:solidFill>
              </a:rPr>
              <a:t>Use to convene key players (e.g., municipality and city corporation leadership, representatives from the Directorate General of Family Planning, and relevant development partners) with the explicit agenda of improving urban health sector governance. </a:t>
            </a:r>
          </a:p>
          <a:p>
            <a:pPr lvl="1">
              <a:lnSpc>
                <a:spcPct val="107000"/>
              </a:lnSpc>
              <a:buClr>
                <a:srgbClr val="0070C0"/>
              </a:buClr>
            </a:pPr>
            <a:r>
              <a:rPr lang="en-US" sz="2200" dirty="0">
                <a:solidFill>
                  <a:srgbClr val="0070C0"/>
                </a:solidFill>
              </a:rPr>
              <a:t>        	</a:t>
            </a:r>
            <a:r>
              <a:rPr lang="en-US" sz="2200" dirty="0">
                <a:solidFill>
                  <a:srgbClr val="0070C0"/>
                </a:solidFill>
                <a:sym typeface="Wingdings" panose="05000000000000000000" pitchFamily="2" charset="2"/>
              </a:rPr>
              <a:t> </a:t>
            </a:r>
            <a:r>
              <a:rPr lang="en-US" sz="2200" dirty="0">
                <a:solidFill>
                  <a:srgbClr val="0070C0"/>
                </a:solidFill>
              </a:rPr>
              <a:t>Activities should involve strategy discussions, information and report 				sharing, and joint work planning with the goal of improving SRHR 				service 	access, quality and equity in urban areas. Ideally, a single 				model for improved urban health governance can be tested and 					replicated if proven effective.  </a:t>
            </a:r>
          </a:p>
          <a:p>
            <a:pPr lvl="1">
              <a:lnSpc>
                <a:spcPct val="107000"/>
              </a:lnSpc>
              <a:buClr>
                <a:srgbClr val="0070C0"/>
              </a:buClr>
            </a:pPr>
            <a:endParaRPr lang="en-US" sz="2200" dirty="0">
              <a:solidFill>
                <a:srgbClr val="0070C0"/>
              </a:solidFill>
            </a:endParaRPr>
          </a:p>
          <a:p>
            <a:pPr marL="800100" lvl="1" indent="-342900">
              <a:lnSpc>
                <a:spcPct val="107000"/>
              </a:lnSpc>
              <a:spcAft>
                <a:spcPts val="1200"/>
              </a:spcAft>
              <a:buClr>
                <a:srgbClr val="0070C0"/>
              </a:buClr>
              <a:buFont typeface="Arial" panose="020B0604020202020204" pitchFamily="34" charset="0"/>
              <a:buChar char="•"/>
            </a:pPr>
            <a:r>
              <a:rPr lang="en-US" sz="2200" dirty="0">
                <a:solidFill>
                  <a:srgbClr val="0070C0"/>
                </a:solidFill>
              </a:rPr>
              <a:t>Advocate for and support the development and implementation of a new Urban Health Survey and an updated Urban Health Strategy.</a:t>
            </a:r>
            <a:endParaRPr lang="en-US" sz="2200" dirty="0">
              <a:solidFill>
                <a:srgbClr val="0070C0"/>
              </a:solidFill>
              <a:effectLst/>
              <a:ea typeface="Calibri" panose="020F0502020204030204" pitchFamily="34" charset="0"/>
              <a:cs typeface="Times New Roman" panose="02020603050405020304" pitchFamily="18" charset="0"/>
            </a:endParaRPr>
          </a:p>
          <a:p>
            <a:pPr marL="800100" lvl="1" indent="-342900">
              <a:lnSpc>
                <a:spcPct val="107000"/>
              </a:lnSpc>
              <a:spcAft>
                <a:spcPts val="1200"/>
              </a:spcAft>
              <a:buClr>
                <a:srgbClr val="0070C0"/>
              </a:buClr>
              <a:buFont typeface="Arial" panose="020B0604020202020204" pitchFamily="34" charset="0"/>
              <a:buChar char="•"/>
            </a:pPr>
            <a:endPar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4" name="Group 3">
            <a:extLst>
              <a:ext uri="{FF2B5EF4-FFF2-40B4-BE49-F238E27FC236}">
                <a16:creationId xmlns:a16="http://schemas.microsoft.com/office/drawing/2014/main" id="{2DBD3902-533B-4479-ABA1-AF02A3DD65BB}"/>
              </a:ext>
            </a:extLst>
          </p:cNvPr>
          <p:cNvGrpSpPr/>
          <p:nvPr/>
        </p:nvGrpSpPr>
        <p:grpSpPr>
          <a:xfrm>
            <a:off x="11148148" y="232482"/>
            <a:ext cx="830585" cy="830587"/>
            <a:chOff x="93965" y="93965"/>
            <a:chExt cx="567771" cy="567771"/>
          </a:xfrm>
        </p:grpSpPr>
        <p:sp>
          <p:nvSpPr>
            <p:cNvPr id="5" name="Text Box 2">
              <a:extLst>
                <a:ext uri="{FF2B5EF4-FFF2-40B4-BE49-F238E27FC236}">
                  <a16:creationId xmlns:a16="http://schemas.microsoft.com/office/drawing/2014/main" id="{0565A363-8715-407F-842B-E8D8CA069917}"/>
                </a:ext>
              </a:extLst>
            </p:cNvPr>
            <p:cNvSpPr txBox="1">
              <a:spLocks noChangeArrowheads="1"/>
            </p:cNvSpPr>
            <p:nvPr/>
          </p:nvSpPr>
          <p:spPr bwMode="auto">
            <a:xfrm>
              <a:off x="218554" y="176033"/>
              <a:ext cx="325285" cy="393378"/>
            </a:xfrm>
            <a:prstGeom prst="rect">
              <a:avLst/>
            </a:prstGeom>
            <a:solidFill>
              <a:srgbClr val="FFFFFF"/>
            </a:solidFill>
            <a:ln w="2857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3200" b="1" dirty="0">
                  <a:solidFill>
                    <a:schemeClr val="accent1">
                      <a:lumMod val="75000"/>
                    </a:schemeClr>
                  </a:solidFill>
                  <a:latin typeface="Calibri" panose="020F0502020204030204" pitchFamily="34" charset="0"/>
                  <a:ea typeface="Calibri" panose="020F0502020204030204" pitchFamily="34" charset="0"/>
                </a:rPr>
                <a:t>4</a:t>
              </a:r>
              <a:endParaRPr lang="en-US" sz="3200" dirty="0">
                <a:solidFill>
                  <a:schemeClr val="accent1">
                    <a:lumMod val="75000"/>
                  </a:schemeClr>
                </a:solidFill>
                <a:effectLst/>
                <a:latin typeface="Calibri" panose="020F0502020204030204" pitchFamily="34" charset="0"/>
                <a:ea typeface="Calibri" panose="020F0502020204030204" pitchFamily="34" charset="0"/>
              </a:endParaRPr>
            </a:p>
          </p:txBody>
        </p:sp>
        <p:sp>
          <p:nvSpPr>
            <p:cNvPr id="6" name="Oval 5">
              <a:extLst>
                <a:ext uri="{FF2B5EF4-FFF2-40B4-BE49-F238E27FC236}">
                  <a16:creationId xmlns:a16="http://schemas.microsoft.com/office/drawing/2014/main" id="{6E428E6F-59F5-4310-BC7D-7A83A1CC1515}"/>
                </a:ext>
              </a:extLst>
            </p:cNvPr>
            <p:cNvSpPr/>
            <p:nvPr/>
          </p:nvSpPr>
          <p:spPr>
            <a:xfrm>
              <a:off x="93965" y="93965"/>
              <a:ext cx="567771" cy="567771"/>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1312962965"/>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1288</TotalTime>
  <Words>1906</Words>
  <Application>Microsoft Office PowerPoint</Application>
  <PresentationFormat>Widescreen</PresentationFormat>
  <Paragraphs>229</Paragraphs>
  <Slides>24</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Arial</vt:lpstr>
      <vt:lpstr>Calibri</vt:lpstr>
      <vt:lpstr>Calibri Light</vt:lpstr>
      <vt:lpstr>Symbol</vt:lpstr>
      <vt:lpstr>Retrospect</vt:lpstr>
      <vt:lpstr>Office Theme</vt:lpstr>
      <vt:lpstr>Advice on Strategic Directions Provided to a Multi-lateral Agency (agency name removed)</vt:lpstr>
      <vt:lpstr>PowerPoint Presentation</vt:lpstr>
      <vt:lpstr>Big Picture Trends</vt:lpstr>
      <vt:lpstr>Big Picture Trends</vt:lpstr>
      <vt:lpstr>Big Picture Trends</vt:lpstr>
      <vt:lpstr>Big Picture Trends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Future Directions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SRHR Thematic Assessment</dc:title>
  <dc:creator>Anna Williams</dc:creator>
  <cp:lastModifiedBy>Anna Williams</cp:lastModifiedBy>
  <cp:revision>1</cp:revision>
  <dcterms:created xsi:type="dcterms:W3CDTF">2019-11-03T08:08:01Z</dcterms:created>
  <dcterms:modified xsi:type="dcterms:W3CDTF">2021-02-03T21:58:21Z</dcterms:modified>
</cp:coreProperties>
</file>